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四角形: 角を丸くする 178">
            <a:extLst>
              <a:ext uri="{FF2B5EF4-FFF2-40B4-BE49-F238E27FC236}">
                <a16:creationId xmlns:a16="http://schemas.microsoft.com/office/drawing/2014/main" id="{AE2C9BED-7DC5-4280-BEED-301B15C6FC8F}"/>
              </a:ext>
            </a:extLst>
          </p:cNvPr>
          <p:cNvSpPr/>
          <p:nvPr/>
        </p:nvSpPr>
        <p:spPr bwMode="auto">
          <a:xfrm>
            <a:off x="448575" y="4042952"/>
            <a:ext cx="1225893" cy="1225894"/>
          </a:xfrm>
          <a:prstGeom prst="roundRect">
            <a:avLst>
              <a:gd name="adj" fmla="val 901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0" name="楕円 1">
            <a:extLst>
              <a:ext uri="{FF2B5EF4-FFF2-40B4-BE49-F238E27FC236}">
                <a16:creationId xmlns:a16="http://schemas.microsoft.com/office/drawing/2014/main" id="{A09670FC-BEC8-42C4-8B2A-CE9A6627D45F}"/>
              </a:ext>
            </a:extLst>
          </p:cNvPr>
          <p:cNvSpPr/>
          <p:nvPr/>
        </p:nvSpPr>
        <p:spPr bwMode="auto">
          <a:xfrm>
            <a:off x="711366" y="4210569"/>
            <a:ext cx="700312" cy="890659"/>
          </a:xfrm>
          <a:custGeom>
            <a:avLst/>
            <a:gdLst>
              <a:gd name="connsiteX0" fmla="*/ 0 w 2430270"/>
              <a:gd name="connsiteY0" fmla="*/ 1215135 h 2430270"/>
              <a:gd name="connsiteX1" fmla="*/ 1215135 w 2430270"/>
              <a:gd name="connsiteY1" fmla="*/ 0 h 2430270"/>
              <a:gd name="connsiteX2" fmla="*/ 2430270 w 2430270"/>
              <a:gd name="connsiteY2" fmla="*/ 1215135 h 2430270"/>
              <a:gd name="connsiteX3" fmla="*/ 1215135 w 2430270"/>
              <a:gd name="connsiteY3" fmla="*/ 2430270 h 2430270"/>
              <a:gd name="connsiteX4" fmla="*/ 0 w 2430270"/>
              <a:gd name="connsiteY4" fmla="*/ 1215135 h 2430270"/>
              <a:gd name="connsiteX0" fmla="*/ 0 w 2430270"/>
              <a:gd name="connsiteY0" fmla="*/ 1215135 h 2430270"/>
              <a:gd name="connsiteX1" fmla="*/ 1215135 w 2430270"/>
              <a:gd name="connsiteY1" fmla="*/ 0 h 2430270"/>
              <a:gd name="connsiteX2" fmla="*/ 2430270 w 2430270"/>
              <a:gd name="connsiteY2" fmla="*/ 1215135 h 2430270"/>
              <a:gd name="connsiteX3" fmla="*/ 1215135 w 2430270"/>
              <a:gd name="connsiteY3" fmla="*/ 2430270 h 2430270"/>
              <a:gd name="connsiteX4" fmla="*/ 0 w 2430270"/>
              <a:gd name="connsiteY4" fmla="*/ 1215135 h 2430270"/>
              <a:gd name="connsiteX0" fmla="*/ 0 w 2430270"/>
              <a:gd name="connsiteY0" fmla="*/ 1215135 h 2430270"/>
              <a:gd name="connsiteX1" fmla="*/ 1215135 w 2430270"/>
              <a:gd name="connsiteY1" fmla="*/ 0 h 2430270"/>
              <a:gd name="connsiteX2" fmla="*/ 2430270 w 2430270"/>
              <a:gd name="connsiteY2" fmla="*/ 1215135 h 2430270"/>
              <a:gd name="connsiteX3" fmla="*/ 1215135 w 2430270"/>
              <a:gd name="connsiteY3" fmla="*/ 2430270 h 2430270"/>
              <a:gd name="connsiteX4" fmla="*/ 0 w 2430270"/>
              <a:gd name="connsiteY4" fmla="*/ 1215135 h 2430270"/>
              <a:gd name="connsiteX0" fmla="*/ 0 w 2430270"/>
              <a:gd name="connsiteY0" fmla="*/ 1215135 h 2430270"/>
              <a:gd name="connsiteX1" fmla="*/ 1215135 w 2430270"/>
              <a:gd name="connsiteY1" fmla="*/ 0 h 2430270"/>
              <a:gd name="connsiteX2" fmla="*/ 2430270 w 2430270"/>
              <a:gd name="connsiteY2" fmla="*/ 1215135 h 2430270"/>
              <a:gd name="connsiteX3" fmla="*/ 1215135 w 2430270"/>
              <a:gd name="connsiteY3" fmla="*/ 2430270 h 2430270"/>
              <a:gd name="connsiteX4" fmla="*/ 0 w 2430270"/>
              <a:gd name="connsiteY4" fmla="*/ 1215135 h 2430270"/>
              <a:gd name="connsiteX0" fmla="*/ 0 w 2430270"/>
              <a:gd name="connsiteY0" fmla="*/ 1215135 h 2430270"/>
              <a:gd name="connsiteX1" fmla="*/ 1215135 w 2430270"/>
              <a:gd name="connsiteY1" fmla="*/ 0 h 2430270"/>
              <a:gd name="connsiteX2" fmla="*/ 2430270 w 2430270"/>
              <a:gd name="connsiteY2" fmla="*/ 1215135 h 2430270"/>
              <a:gd name="connsiteX3" fmla="*/ 1215135 w 2430270"/>
              <a:gd name="connsiteY3" fmla="*/ 2430270 h 2430270"/>
              <a:gd name="connsiteX4" fmla="*/ 0 w 2430270"/>
              <a:gd name="connsiteY4" fmla="*/ 1215135 h 2430270"/>
              <a:gd name="connsiteX0" fmla="*/ 0 w 2430270"/>
              <a:gd name="connsiteY0" fmla="*/ 1984755 h 3199890"/>
              <a:gd name="connsiteX1" fmla="*/ 1215135 w 2430270"/>
              <a:gd name="connsiteY1" fmla="*/ 0 h 3199890"/>
              <a:gd name="connsiteX2" fmla="*/ 2430270 w 2430270"/>
              <a:gd name="connsiteY2" fmla="*/ 1984755 h 3199890"/>
              <a:gd name="connsiteX3" fmla="*/ 1215135 w 2430270"/>
              <a:gd name="connsiteY3" fmla="*/ 3199890 h 3199890"/>
              <a:gd name="connsiteX4" fmla="*/ 0 w 2430270"/>
              <a:gd name="connsiteY4" fmla="*/ 1984755 h 3199890"/>
              <a:gd name="connsiteX0" fmla="*/ 0 w 2430270"/>
              <a:gd name="connsiteY0" fmla="*/ 1984787 h 3199922"/>
              <a:gd name="connsiteX1" fmla="*/ 1215135 w 2430270"/>
              <a:gd name="connsiteY1" fmla="*/ 32 h 3199922"/>
              <a:gd name="connsiteX2" fmla="*/ 2430270 w 2430270"/>
              <a:gd name="connsiteY2" fmla="*/ 1984787 h 3199922"/>
              <a:gd name="connsiteX3" fmla="*/ 1215135 w 2430270"/>
              <a:gd name="connsiteY3" fmla="*/ 3199922 h 3199922"/>
              <a:gd name="connsiteX4" fmla="*/ 0 w 2430270"/>
              <a:gd name="connsiteY4" fmla="*/ 1984787 h 3199922"/>
              <a:gd name="connsiteX0" fmla="*/ 0 w 2430270"/>
              <a:gd name="connsiteY0" fmla="*/ 1984787 h 3199922"/>
              <a:gd name="connsiteX1" fmla="*/ 1230375 w 2430270"/>
              <a:gd name="connsiteY1" fmla="*/ 32 h 3199922"/>
              <a:gd name="connsiteX2" fmla="*/ 2430270 w 2430270"/>
              <a:gd name="connsiteY2" fmla="*/ 1984787 h 3199922"/>
              <a:gd name="connsiteX3" fmla="*/ 1215135 w 2430270"/>
              <a:gd name="connsiteY3" fmla="*/ 3199922 h 3199922"/>
              <a:gd name="connsiteX4" fmla="*/ 0 w 2430270"/>
              <a:gd name="connsiteY4" fmla="*/ 1984787 h 3199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270" h="3199922">
                <a:moveTo>
                  <a:pt x="0" y="1984787"/>
                </a:moveTo>
                <a:cubicBezTo>
                  <a:pt x="0" y="1313686"/>
                  <a:pt x="475454" y="-7588"/>
                  <a:pt x="1230375" y="32"/>
                </a:cubicBezTo>
                <a:cubicBezTo>
                  <a:pt x="1985296" y="7652"/>
                  <a:pt x="2430270" y="1313686"/>
                  <a:pt x="2430270" y="1984787"/>
                </a:cubicBezTo>
                <a:cubicBezTo>
                  <a:pt x="2430270" y="2655888"/>
                  <a:pt x="1886236" y="3199922"/>
                  <a:pt x="1215135" y="3199922"/>
                </a:cubicBezTo>
                <a:cubicBezTo>
                  <a:pt x="544034" y="3199922"/>
                  <a:pt x="0" y="2655888"/>
                  <a:pt x="0" y="1984787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87897D4D-A4AF-4567-8299-CFAF2CE8A3B3}"/>
              </a:ext>
            </a:extLst>
          </p:cNvPr>
          <p:cNvGrpSpPr/>
          <p:nvPr/>
        </p:nvGrpSpPr>
        <p:grpSpPr>
          <a:xfrm>
            <a:off x="1762294" y="4042952"/>
            <a:ext cx="1225893" cy="1225894"/>
            <a:chOff x="1167554" y="4217588"/>
            <a:chExt cx="1411460" cy="1411460"/>
          </a:xfrm>
        </p:grpSpPr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E3C18EFD-4DE0-482A-8E77-D94B209D4323}"/>
                </a:ext>
              </a:extLst>
            </p:cNvPr>
            <p:cNvSpPr/>
            <p:nvPr/>
          </p:nvSpPr>
          <p:spPr bwMode="auto">
            <a:xfrm>
              <a:off x="116755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223F1FD1-2326-4107-BD29-74BCBEC0D216}"/>
                </a:ext>
              </a:extLst>
            </p:cNvPr>
            <p:cNvSpPr/>
            <p:nvPr/>
          </p:nvSpPr>
          <p:spPr bwMode="auto">
            <a:xfrm>
              <a:off x="1558249" y="4410578"/>
              <a:ext cx="630070" cy="1033967"/>
            </a:xfrm>
            <a:custGeom>
              <a:avLst/>
              <a:gdLst>
                <a:gd name="connsiteX0" fmla="*/ 180020 w 630070"/>
                <a:gd name="connsiteY0" fmla="*/ 0 h 1033967"/>
                <a:gd name="connsiteX1" fmla="*/ 450050 w 630070"/>
                <a:gd name="connsiteY1" fmla="*/ 0 h 1033967"/>
                <a:gd name="connsiteX2" fmla="*/ 495055 w 630070"/>
                <a:gd name="connsiteY2" fmla="*/ 45005 h 1033967"/>
                <a:gd name="connsiteX3" fmla="*/ 481874 w 630070"/>
                <a:gd name="connsiteY3" fmla="*/ 76829 h 1033967"/>
                <a:gd name="connsiteX4" fmla="*/ 450254 w 630070"/>
                <a:gd name="connsiteY4" fmla="*/ 89926 h 1033967"/>
                <a:gd name="connsiteX5" fmla="*/ 450254 w 630070"/>
                <a:gd name="connsiteY5" fmla="*/ 238743 h 1033967"/>
                <a:gd name="connsiteX6" fmla="*/ 491174 w 630070"/>
                <a:gd name="connsiteY6" fmla="*/ 260953 h 1033967"/>
                <a:gd name="connsiteX7" fmla="*/ 630070 w 630070"/>
                <a:gd name="connsiteY7" fmla="*/ 522185 h 1033967"/>
                <a:gd name="connsiteX8" fmla="*/ 630070 w 630070"/>
                <a:gd name="connsiteY8" fmla="*/ 990039 h 1033967"/>
                <a:gd name="connsiteX9" fmla="*/ 586142 w 630070"/>
                <a:gd name="connsiteY9" fmla="*/ 1033967 h 1033967"/>
                <a:gd name="connsiteX10" fmla="*/ 43928 w 630070"/>
                <a:gd name="connsiteY10" fmla="*/ 1033967 h 1033967"/>
                <a:gd name="connsiteX11" fmla="*/ 0 w 630070"/>
                <a:gd name="connsiteY11" fmla="*/ 990039 h 1033967"/>
                <a:gd name="connsiteX12" fmla="*/ 0 w 630070"/>
                <a:gd name="connsiteY12" fmla="*/ 522185 h 1033967"/>
                <a:gd name="connsiteX13" fmla="*/ 138896 w 630070"/>
                <a:gd name="connsiteY13" fmla="*/ 260953 h 1033967"/>
                <a:gd name="connsiteX14" fmla="*/ 180018 w 630070"/>
                <a:gd name="connsiteY14" fmla="*/ 238633 h 1033967"/>
                <a:gd name="connsiteX15" fmla="*/ 180019 w 630070"/>
                <a:gd name="connsiteY15" fmla="*/ 90010 h 1033967"/>
                <a:gd name="connsiteX16" fmla="*/ 148197 w 630070"/>
                <a:gd name="connsiteY16" fmla="*/ 76829 h 1033967"/>
                <a:gd name="connsiteX17" fmla="*/ 135015 w 630070"/>
                <a:gd name="connsiteY17" fmla="*/ 45005 h 1033967"/>
                <a:gd name="connsiteX18" fmla="*/ 180020 w 630070"/>
                <a:gd name="connsiteY18" fmla="*/ 0 h 103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0070" h="1033967">
                  <a:moveTo>
                    <a:pt x="180020" y="0"/>
                  </a:moveTo>
                  <a:lnTo>
                    <a:pt x="450050" y="0"/>
                  </a:lnTo>
                  <a:cubicBezTo>
                    <a:pt x="474906" y="0"/>
                    <a:pt x="495055" y="20149"/>
                    <a:pt x="495055" y="45005"/>
                  </a:cubicBezTo>
                  <a:cubicBezTo>
                    <a:pt x="495055" y="57433"/>
                    <a:pt x="490018" y="68684"/>
                    <a:pt x="481874" y="76829"/>
                  </a:cubicBezTo>
                  <a:lnTo>
                    <a:pt x="450254" y="89926"/>
                  </a:lnTo>
                  <a:lnTo>
                    <a:pt x="450254" y="238743"/>
                  </a:lnTo>
                  <a:lnTo>
                    <a:pt x="491174" y="260953"/>
                  </a:lnTo>
                  <a:cubicBezTo>
                    <a:pt x="574974" y="317567"/>
                    <a:pt x="630070" y="413442"/>
                    <a:pt x="630070" y="522185"/>
                  </a:cubicBezTo>
                  <a:lnTo>
                    <a:pt x="630070" y="990039"/>
                  </a:lnTo>
                  <a:cubicBezTo>
                    <a:pt x="630070" y="1014300"/>
                    <a:pt x="610403" y="1033967"/>
                    <a:pt x="586142" y="1033967"/>
                  </a:cubicBezTo>
                  <a:lnTo>
                    <a:pt x="43928" y="1033967"/>
                  </a:lnTo>
                  <a:cubicBezTo>
                    <a:pt x="19667" y="1033967"/>
                    <a:pt x="0" y="1014300"/>
                    <a:pt x="0" y="990039"/>
                  </a:cubicBezTo>
                  <a:lnTo>
                    <a:pt x="0" y="522185"/>
                  </a:lnTo>
                  <a:cubicBezTo>
                    <a:pt x="0" y="413442"/>
                    <a:pt x="55096" y="317567"/>
                    <a:pt x="138896" y="260953"/>
                  </a:cubicBezTo>
                  <a:lnTo>
                    <a:pt x="180018" y="238633"/>
                  </a:lnTo>
                  <a:lnTo>
                    <a:pt x="180019" y="90010"/>
                  </a:lnTo>
                  <a:lnTo>
                    <a:pt x="148197" y="76829"/>
                  </a:lnTo>
                  <a:cubicBezTo>
                    <a:pt x="140052" y="68684"/>
                    <a:pt x="135015" y="57433"/>
                    <a:pt x="135015" y="45005"/>
                  </a:cubicBezTo>
                  <a:cubicBezTo>
                    <a:pt x="135015" y="20149"/>
                    <a:pt x="155164" y="0"/>
                    <a:pt x="18002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1381AA1E-D39A-4D33-9427-9C3F82E5009C}"/>
                </a:ext>
              </a:extLst>
            </p:cNvPr>
            <p:cNvSpPr/>
            <p:nvPr/>
          </p:nvSpPr>
          <p:spPr bwMode="auto">
            <a:xfrm>
              <a:off x="1619560" y="4989637"/>
              <a:ext cx="507449" cy="188605"/>
            </a:xfrm>
            <a:custGeom>
              <a:avLst/>
              <a:gdLst>
                <a:gd name="connsiteX0" fmla="*/ 372216 w 507449"/>
                <a:gd name="connsiteY0" fmla="*/ 0 h 188605"/>
                <a:gd name="connsiteX1" fmla="*/ 417935 w 507449"/>
                <a:gd name="connsiteY1" fmla="*/ 0 h 188605"/>
                <a:gd name="connsiteX2" fmla="*/ 417935 w 507449"/>
                <a:gd name="connsiteY2" fmla="*/ 54981 h 188605"/>
                <a:gd name="connsiteX3" fmla="*/ 449679 w 507449"/>
                <a:gd name="connsiteY3" fmla="*/ 0 h 188605"/>
                <a:gd name="connsiteX4" fmla="*/ 507449 w 507449"/>
                <a:gd name="connsiteY4" fmla="*/ 0 h 188605"/>
                <a:gd name="connsiteX5" fmla="*/ 448089 w 507449"/>
                <a:gd name="connsiteY5" fmla="*/ 102815 h 188605"/>
                <a:gd name="connsiteX6" fmla="*/ 496833 w 507449"/>
                <a:gd name="connsiteY6" fmla="*/ 187241 h 188605"/>
                <a:gd name="connsiteX7" fmla="*/ 494473 w 507449"/>
                <a:gd name="connsiteY7" fmla="*/ 188603 h 188605"/>
                <a:gd name="connsiteX8" fmla="*/ 444827 w 507449"/>
                <a:gd name="connsiteY8" fmla="*/ 188603 h 188605"/>
                <a:gd name="connsiteX9" fmla="*/ 417935 w 507449"/>
                <a:gd name="connsiteY9" fmla="*/ 142025 h 188605"/>
                <a:gd name="connsiteX10" fmla="*/ 417935 w 507449"/>
                <a:gd name="connsiteY10" fmla="*/ 188603 h 188605"/>
                <a:gd name="connsiteX11" fmla="*/ 372216 w 507449"/>
                <a:gd name="connsiteY11" fmla="*/ 188603 h 188605"/>
                <a:gd name="connsiteX12" fmla="*/ 257175 w 507449"/>
                <a:gd name="connsiteY12" fmla="*/ 0 h 188605"/>
                <a:gd name="connsiteX13" fmla="*/ 302894 w 507449"/>
                <a:gd name="connsiteY13" fmla="*/ 0 h 188605"/>
                <a:gd name="connsiteX14" fmla="*/ 302894 w 507449"/>
                <a:gd name="connsiteY14" fmla="*/ 142886 h 188605"/>
                <a:gd name="connsiteX15" fmla="*/ 351266 w 507449"/>
                <a:gd name="connsiteY15" fmla="*/ 142886 h 188605"/>
                <a:gd name="connsiteX16" fmla="*/ 351266 w 507449"/>
                <a:gd name="connsiteY16" fmla="*/ 188605 h 188605"/>
                <a:gd name="connsiteX17" fmla="*/ 259552 w 507449"/>
                <a:gd name="connsiteY17" fmla="*/ 188605 h 188605"/>
                <a:gd name="connsiteX18" fmla="*/ 259552 w 507449"/>
                <a:gd name="connsiteY18" fmla="*/ 188603 h 188605"/>
                <a:gd name="connsiteX19" fmla="*/ 257175 w 507449"/>
                <a:gd name="connsiteY19" fmla="*/ 188603 h 188605"/>
                <a:gd name="connsiteX20" fmla="*/ 183357 w 507449"/>
                <a:gd name="connsiteY20" fmla="*/ 0 h 188605"/>
                <a:gd name="connsiteX21" fmla="*/ 229076 w 507449"/>
                <a:gd name="connsiteY21" fmla="*/ 0 h 188605"/>
                <a:gd name="connsiteX22" fmla="*/ 229076 w 507449"/>
                <a:gd name="connsiteY22" fmla="*/ 188603 h 188605"/>
                <a:gd name="connsiteX23" fmla="*/ 183357 w 507449"/>
                <a:gd name="connsiteY23" fmla="*/ 188603 h 188605"/>
                <a:gd name="connsiteX24" fmla="*/ 0 w 507449"/>
                <a:gd name="connsiteY24" fmla="*/ 0 h 188605"/>
                <a:gd name="connsiteX25" fmla="*/ 17625 w 507449"/>
                <a:gd name="connsiteY25" fmla="*/ 0 h 188605"/>
                <a:gd name="connsiteX26" fmla="*/ 45719 w 507449"/>
                <a:gd name="connsiteY26" fmla="*/ 0 h 188605"/>
                <a:gd name="connsiteX27" fmla="*/ 57558 w 507449"/>
                <a:gd name="connsiteY27" fmla="*/ 0 h 188605"/>
                <a:gd name="connsiteX28" fmla="*/ 78819 w 507449"/>
                <a:gd name="connsiteY28" fmla="*/ 46910 h 188605"/>
                <a:gd name="connsiteX29" fmla="*/ 100081 w 507449"/>
                <a:gd name="connsiteY29" fmla="*/ 0 h 188605"/>
                <a:gd name="connsiteX30" fmla="*/ 111919 w 507449"/>
                <a:gd name="connsiteY30" fmla="*/ 0 h 188605"/>
                <a:gd name="connsiteX31" fmla="*/ 140014 w 507449"/>
                <a:gd name="connsiteY31" fmla="*/ 0 h 188605"/>
                <a:gd name="connsiteX32" fmla="*/ 157638 w 507449"/>
                <a:gd name="connsiteY32" fmla="*/ 0 h 188605"/>
                <a:gd name="connsiteX33" fmla="*/ 157638 w 507449"/>
                <a:gd name="connsiteY33" fmla="*/ 188603 h 188605"/>
                <a:gd name="connsiteX34" fmla="*/ 111919 w 507449"/>
                <a:gd name="connsiteY34" fmla="*/ 188603 h 188605"/>
                <a:gd name="connsiteX35" fmla="*/ 111919 w 507449"/>
                <a:gd name="connsiteY35" fmla="*/ 61987 h 188605"/>
                <a:gd name="connsiteX36" fmla="*/ 78819 w 507449"/>
                <a:gd name="connsiteY36" fmla="*/ 135016 h 188605"/>
                <a:gd name="connsiteX37" fmla="*/ 45719 w 507449"/>
                <a:gd name="connsiteY37" fmla="*/ 61986 h 188605"/>
                <a:gd name="connsiteX38" fmla="*/ 45719 w 507449"/>
                <a:gd name="connsiteY38" fmla="*/ 188603 h 188605"/>
                <a:gd name="connsiteX39" fmla="*/ 0 w 507449"/>
                <a:gd name="connsiteY39" fmla="*/ 188603 h 18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07449" h="188605">
                  <a:moveTo>
                    <a:pt x="372216" y="0"/>
                  </a:moveTo>
                  <a:lnTo>
                    <a:pt x="417935" y="0"/>
                  </a:lnTo>
                  <a:lnTo>
                    <a:pt x="417935" y="54981"/>
                  </a:lnTo>
                  <a:lnTo>
                    <a:pt x="449679" y="0"/>
                  </a:lnTo>
                  <a:lnTo>
                    <a:pt x="507449" y="0"/>
                  </a:lnTo>
                  <a:lnTo>
                    <a:pt x="448089" y="102815"/>
                  </a:lnTo>
                  <a:lnTo>
                    <a:pt x="496833" y="187241"/>
                  </a:lnTo>
                  <a:lnTo>
                    <a:pt x="494473" y="188603"/>
                  </a:lnTo>
                  <a:lnTo>
                    <a:pt x="444827" y="188603"/>
                  </a:lnTo>
                  <a:lnTo>
                    <a:pt x="417935" y="142025"/>
                  </a:lnTo>
                  <a:lnTo>
                    <a:pt x="417935" y="188603"/>
                  </a:lnTo>
                  <a:lnTo>
                    <a:pt x="372216" y="188603"/>
                  </a:lnTo>
                  <a:close/>
                  <a:moveTo>
                    <a:pt x="257175" y="0"/>
                  </a:moveTo>
                  <a:lnTo>
                    <a:pt x="302894" y="0"/>
                  </a:lnTo>
                  <a:lnTo>
                    <a:pt x="302894" y="142886"/>
                  </a:lnTo>
                  <a:lnTo>
                    <a:pt x="351266" y="142886"/>
                  </a:lnTo>
                  <a:lnTo>
                    <a:pt x="351266" y="188605"/>
                  </a:lnTo>
                  <a:lnTo>
                    <a:pt x="259552" y="188605"/>
                  </a:lnTo>
                  <a:lnTo>
                    <a:pt x="259552" y="188603"/>
                  </a:lnTo>
                  <a:lnTo>
                    <a:pt x="257175" y="188603"/>
                  </a:lnTo>
                  <a:close/>
                  <a:moveTo>
                    <a:pt x="183357" y="0"/>
                  </a:moveTo>
                  <a:lnTo>
                    <a:pt x="229076" y="0"/>
                  </a:lnTo>
                  <a:lnTo>
                    <a:pt x="229076" y="188603"/>
                  </a:lnTo>
                  <a:lnTo>
                    <a:pt x="183357" y="188603"/>
                  </a:lnTo>
                  <a:close/>
                  <a:moveTo>
                    <a:pt x="0" y="0"/>
                  </a:moveTo>
                  <a:lnTo>
                    <a:pt x="17625" y="0"/>
                  </a:lnTo>
                  <a:lnTo>
                    <a:pt x="45719" y="0"/>
                  </a:lnTo>
                  <a:lnTo>
                    <a:pt x="57558" y="0"/>
                  </a:lnTo>
                  <a:lnTo>
                    <a:pt x="78819" y="46910"/>
                  </a:lnTo>
                  <a:lnTo>
                    <a:pt x="100081" y="0"/>
                  </a:lnTo>
                  <a:lnTo>
                    <a:pt x="111919" y="0"/>
                  </a:lnTo>
                  <a:lnTo>
                    <a:pt x="140014" y="0"/>
                  </a:lnTo>
                  <a:lnTo>
                    <a:pt x="157638" y="0"/>
                  </a:lnTo>
                  <a:lnTo>
                    <a:pt x="157638" y="188603"/>
                  </a:lnTo>
                  <a:lnTo>
                    <a:pt x="111919" y="188603"/>
                  </a:lnTo>
                  <a:lnTo>
                    <a:pt x="111919" y="61987"/>
                  </a:lnTo>
                  <a:lnTo>
                    <a:pt x="78819" y="135016"/>
                  </a:lnTo>
                  <a:lnTo>
                    <a:pt x="45719" y="61986"/>
                  </a:lnTo>
                  <a:lnTo>
                    <a:pt x="45719" y="188603"/>
                  </a:lnTo>
                  <a:lnTo>
                    <a:pt x="0" y="188603"/>
                  </a:ln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7EC70ED9-1910-43C8-8EBF-A2E76B679DED}"/>
              </a:ext>
            </a:extLst>
          </p:cNvPr>
          <p:cNvGrpSpPr/>
          <p:nvPr/>
        </p:nvGrpSpPr>
        <p:grpSpPr>
          <a:xfrm>
            <a:off x="5703451" y="4042952"/>
            <a:ext cx="1225893" cy="1225894"/>
            <a:chOff x="5682404" y="4217588"/>
            <a:chExt cx="1411460" cy="1411460"/>
          </a:xfrm>
        </p:grpSpPr>
        <p:sp>
          <p:nvSpPr>
            <p:cNvPr id="186" name="四角形: 角を丸くする 185">
              <a:extLst>
                <a:ext uri="{FF2B5EF4-FFF2-40B4-BE49-F238E27FC236}">
                  <a16:creationId xmlns:a16="http://schemas.microsoft.com/office/drawing/2014/main" id="{4424A6C9-0CA7-46B1-9069-A168EC2D0EF5}"/>
                </a:ext>
              </a:extLst>
            </p:cNvPr>
            <p:cNvSpPr/>
            <p:nvPr/>
          </p:nvSpPr>
          <p:spPr bwMode="auto">
            <a:xfrm>
              <a:off x="568240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7FCE187-2681-4451-8B52-D59EABB58A82}"/>
                </a:ext>
              </a:extLst>
            </p:cNvPr>
            <p:cNvSpPr/>
            <p:nvPr/>
          </p:nvSpPr>
          <p:spPr bwMode="auto">
            <a:xfrm rot="5400000">
              <a:off x="5993423" y="4278275"/>
              <a:ext cx="789422" cy="1308836"/>
            </a:xfrm>
            <a:custGeom>
              <a:avLst/>
              <a:gdLst>
                <a:gd name="connsiteX0" fmla="*/ 465272 w 637811"/>
                <a:gd name="connsiteY0" fmla="*/ 125201 h 1057469"/>
                <a:gd name="connsiteX1" fmla="*/ 571136 w 637811"/>
                <a:gd name="connsiteY1" fmla="*/ 2732 h 1057469"/>
                <a:gd name="connsiteX2" fmla="*/ 501147 w 637811"/>
                <a:gd name="connsiteY2" fmla="*/ 125201 h 1057469"/>
                <a:gd name="connsiteX3" fmla="*/ 571136 w 637811"/>
                <a:gd name="connsiteY3" fmla="*/ 247670 h 1057469"/>
                <a:gd name="connsiteX4" fmla="*/ 465272 w 637811"/>
                <a:gd name="connsiteY4" fmla="*/ 125201 h 1057469"/>
                <a:gd name="connsiteX5" fmla="*/ 465272 w 637811"/>
                <a:gd name="connsiteY5" fmla="*/ 930064 h 1057469"/>
                <a:gd name="connsiteX6" fmla="*/ 571136 w 637811"/>
                <a:gd name="connsiteY6" fmla="*/ 807595 h 1057469"/>
                <a:gd name="connsiteX7" fmla="*/ 501147 w 637811"/>
                <a:gd name="connsiteY7" fmla="*/ 930064 h 1057469"/>
                <a:gd name="connsiteX8" fmla="*/ 571136 w 637811"/>
                <a:gd name="connsiteY8" fmla="*/ 1052533 h 1057469"/>
                <a:gd name="connsiteX9" fmla="*/ 465272 w 637811"/>
                <a:gd name="connsiteY9" fmla="*/ 930064 h 1057469"/>
                <a:gd name="connsiteX10" fmla="*/ 402440 w 637811"/>
                <a:gd name="connsiteY10" fmla="*/ 125201 h 1057469"/>
                <a:gd name="connsiteX11" fmla="*/ 508304 w 637811"/>
                <a:gd name="connsiteY11" fmla="*/ 2732 h 1057469"/>
                <a:gd name="connsiteX12" fmla="*/ 438316 w 637811"/>
                <a:gd name="connsiteY12" fmla="*/ 125201 h 1057469"/>
                <a:gd name="connsiteX13" fmla="*/ 508304 w 637811"/>
                <a:gd name="connsiteY13" fmla="*/ 247670 h 1057469"/>
                <a:gd name="connsiteX14" fmla="*/ 402440 w 637811"/>
                <a:gd name="connsiteY14" fmla="*/ 125201 h 1057469"/>
                <a:gd name="connsiteX15" fmla="*/ 402440 w 637811"/>
                <a:gd name="connsiteY15" fmla="*/ 930064 h 1057469"/>
                <a:gd name="connsiteX16" fmla="*/ 508304 w 637811"/>
                <a:gd name="connsiteY16" fmla="*/ 807595 h 1057469"/>
                <a:gd name="connsiteX17" fmla="*/ 438316 w 637811"/>
                <a:gd name="connsiteY17" fmla="*/ 930064 h 1057469"/>
                <a:gd name="connsiteX18" fmla="*/ 508304 w 637811"/>
                <a:gd name="connsiteY18" fmla="*/ 1052533 h 1057469"/>
                <a:gd name="connsiteX19" fmla="*/ 402440 w 637811"/>
                <a:gd name="connsiteY19" fmla="*/ 930064 h 1057469"/>
                <a:gd name="connsiteX20" fmla="*/ 339608 w 637811"/>
                <a:gd name="connsiteY20" fmla="*/ 125201 h 1057469"/>
                <a:gd name="connsiteX21" fmla="*/ 445472 w 637811"/>
                <a:gd name="connsiteY21" fmla="*/ 2732 h 1057469"/>
                <a:gd name="connsiteX22" fmla="*/ 375484 w 637811"/>
                <a:gd name="connsiteY22" fmla="*/ 125201 h 1057469"/>
                <a:gd name="connsiteX23" fmla="*/ 445472 w 637811"/>
                <a:gd name="connsiteY23" fmla="*/ 247670 h 1057469"/>
                <a:gd name="connsiteX24" fmla="*/ 339608 w 637811"/>
                <a:gd name="connsiteY24" fmla="*/ 125201 h 1057469"/>
                <a:gd name="connsiteX25" fmla="*/ 339608 w 637811"/>
                <a:gd name="connsiteY25" fmla="*/ 930064 h 1057469"/>
                <a:gd name="connsiteX26" fmla="*/ 445472 w 637811"/>
                <a:gd name="connsiteY26" fmla="*/ 807595 h 1057469"/>
                <a:gd name="connsiteX27" fmla="*/ 375484 w 637811"/>
                <a:gd name="connsiteY27" fmla="*/ 930064 h 1057469"/>
                <a:gd name="connsiteX28" fmla="*/ 445472 w 637811"/>
                <a:gd name="connsiteY28" fmla="*/ 1052533 h 1057469"/>
                <a:gd name="connsiteX29" fmla="*/ 339608 w 637811"/>
                <a:gd name="connsiteY29" fmla="*/ 930064 h 1057469"/>
                <a:gd name="connsiteX30" fmla="*/ 260249 w 637811"/>
                <a:gd name="connsiteY30" fmla="*/ 703003 h 1057469"/>
                <a:gd name="connsiteX31" fmla="*/ 260249 w 637811"/>
                <a:gd name="connsiteY31" fmla="*/ 354469 h 1057469"/>
                <a:gd name="connsiteX32" fmla="*/ 323177 w 637811"/>
                <a:gd name="connsiteY32" fmla="*/ 291541 h 1057469"/>
                <a:gd name="connsiteX33" fmla="*/ 449030 w 637811"/>
                <a:gd name="connsiteY33" fmla="*/ 291541 h 1057469"/>
                <a:gd name="connsiteX34" fmla="*/ 637811 w 637811"/>
                <a:gd name="connsiteY34" fmla="*/ 480322 h 1057469"/>
                <a:gd name="connsiteX35" fmla="*/ 637810 w 637811"/>
                <a:gd name="connsiteY35" fmla="*/ 577150 h 1057469"/>
                <a:gd name="connsiteX36" fmla="*/ 449029 w 637811"/>
                <a:gd name="connsiteY36" fmla="*/ 765931 h 1057469"/>
                <a:gd name="connsiteX37" fmla="*/ 323177 w 637811"/>
                <a:gd name="connsiteY37" fmla="*/ 765931 h 1057469"/>
                <a:gd name="connsiteX38" fmla="*/ 260249 w 637811"/>
                <a:gd name="connsiteY38" fmla="*/ 703003 h 1057469"/>
                <a:gd name="connsiteX39" fmla="*/ 151118 w 637811"/>
                <a:gd name="connsiteY39" fmla="*/ 371121 h 1057469"/>
                <a:gd name="connsiteX40" fmla="*/ 196123 w 637811"/>
                <a:gd name="connsiteY40" fmla="*/ 326116 h 1057469"/>
                <a:gd name="connsiteX41" fmla="*/ 241128 w 637811"/>
                <a:gd name="connsiteY41" fmla="*/ 371121 h 1057469"/>
                <a:gd name="connsiteX42" fmla="*/ 196123 w 637811"/>
                <a:gd name="connsiteY42" fmla="*/ 416126 h 1057469"/>
                <a:gd name="connsiteX43" fmla="*/ 151118 w 637811"/>
                <a:gd name="connsiteY43" fmla="*/ 371121 h 1057469"/>
                <a:gd name="connsiteX44" fmla="*/ 151118 w 637811"/>
                <a:gd name="connsiteY44" fmla="*/ 675921 h 1057469"/>
                <a:gd name="connsiteX45" fmla="*/ 196123 w 637811"/>
                <a:gd name="connsiteY45" fmla="*/ 630916 h 1057469"/>
                <a:gd name="connsiteX46" fmla="*/ 241128 w 637811"/>
                <a:gd name="connsiteY46" fmla="*/ 675921 h 1057469"/>
                <a:gd name="connsiteX47" fmla="*/ 196123 w 637811"/>
                <a:gd name="connsiteY47" fmla="*/ 720926 h 1057469"/>
                <a:gd name="connsiteX48" fmla="*/ 151118 w 637811"/>
                <a:gd name="connsiteY48" fmla="*/ 675921 h 1057469"/>
                <a:gd name="connsiteX49" fmla="*/ 2 w 637811"/>
                <a:gd name="connsiteY49" fmla="*/ 119044 h 1057469"/>
                <a:gd name="connsiteX50" fmla="*/ 919 w 637811"/>
                <a:gd name="connsiteY50" fmla="*/ 76035 h 1057469"/>
                <a:gd name="connsiteX51" fmla="*/ 132374 w 637811"/>
                <a:gd name="connsiteY51" fmla="*/ 132373 h 1057469"/>
                <a:gd name="connsiteX52" fmla="*/ 76036 w 637811"/>
                <a:gd name="connsiteY52" fmla="*/ 917 h 1057469"/>
                <a:gd name="connsiteX53" fmla="*/ 119045 w 637811"/>
                <a:gd name="connsiteY53" fmla="*/ 0 h 1057469"/>
                <a:gd name="connsiteX54" fmla="*/ 228297 w 637811"/>
                <a:gd name="connsiteY54" fmla="*/ 59943 h 1057469"/>
                <a:gd name="connsiteX55" fmla="*/ 263760 w 637811"/>
                <a:gd name="connsiteY55" fmla="*/ 263759 h 1057469"/>
                <a:gd name="connsiteX56" fmla="*/ 59945 w 637811"/>
                <a:gd name="connsiteY56" fmla="*/ 228296 h 1057469"/>
                <a:gd name="connsiteX57" fmla="*/ 2 w 637811"/>
                <a:gd name="connsiteY57" fmla="*/ 119044 h 1057469"/>
                <a:gd name="connsiteX58" fmla="*/ 0 w 637811"/>
                <a:gd name="connsiteY58" fmla="*/ 938426 h 1057469"/>
                <a:gd name="connsiteX59" fmla="*/ 59943 w 637811"/>
                <a:gd name="connsiteY59" fmla="*/ 829174 h 1057469"/>
                <a:gd name="connsiteX60" fmla="*/ 263758 w 637811"/>
                <a:gd name="connsiteY60" fmla="*/ 793711 h 1057469"/>
                <a:gd name="connsiteX61" fmla="*/ 228295 w 637811"/>
                <a:gd name="connsiteY61" fmla="*/ 997526 h 1057469"/>
                <a:gd name="connsiteX62" fmla="*/ 119043 w 637811"/>
                <a:gd name="connsiteY62" fmla="*/ 1057469 h 1057469"/>
                <a:gd name="connsiteX63" fmla="*/ 76034 w 637811"/>
                <a:gd name="connsiteY63" fmla="*/ 1056552 h 1057469"/>
                <a:gd name="connsiteX64" fmla="*/ 132372 w 637811"/>
                <a:gd name="connsiteY64" fmla="*/ 925097 h 1057469"/>
                <a:gd name="connsiteX65" fmla="*/ 917 w 637811"/>
                <a:gd name="connsiteY65" fmla="*/ 981435 h 10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37811" h="1057469">
                  <a:moveTo>
                    <a:pt x="465272" y="125201"/>
                  </a:moveTo>
                  <a:cubicBezTo>
                    <a:pt x="465272" y="57564"/>
                    <a:pt x="512669" y="2732"/>
                    <a:pt x="571136" y="2732"/>
                  </a:cubicBezTo>
                  <a:cubicBezTo>
                    <a:pt x="528695" y="23635"/>
                    <a:pt x="501147" y="71839"/>
                    <a:pt x="501147" y="125201"/>
                  </a:cubicBezTo>
                  <a:cubicBezTo>
                    <a:pt x="501147" y="178564"/>
                    <a:pt x="528695" y="226768"/>
                    <a:pt x="571136" y="247670"/>
                  </a:cubicBezTo>
                  <a:cubicBezTo>
                    <a:pt x="512669" y="247670"/>
                    <a:pt x="465272" y="192839"/>
                    <a:pt x="465272" y="125201"/>
                  </a:cubicBezTo>
                  <a:close/>
                  <a:moveTo>
                    <a:pt x="465272" y="930064"/>
                  </a:moveTo>
                  <a:cubicBezTo>
                    <a:pt x="465272" y="862427"/>
                    <a:pt x="512669" y="807595"/>
                    <a:pt x="571136" y="807595"/>
                  </a:cubicBezTo>
                  <a:cubicBezTo>
                    <a:pt x="528695" y="828498"/>
                    <a:pt x="501147" y="876702"/>
                    <a:pt x="501147" y="930064"/>
                  </a:cubicBezTo>
                  <a:cubicBezTo>
                    <a:pt x="501147" y="983427"/>
                    <a:pt x="528695" y="1031631"/>
                    <a:pt x="571136" y="1052533"/>
                  </a:cubicBezTo>
                  <a:cubicBezTo>
                    <a:pt x="512669" y="1052533"/>
                    <a:pt x="465272" y="997702"/>
                    <a:pt x="465272" y="930064"/>
                  </a:cubicBezTo>
                  <a:close/>
                  <a:moveTo>
                    <a:pt x="402440" y="125201"/>
                  </a:moveTo>
                  <a:cubicBezTo>
                    <a:pt x="402440" y="57564"/>
                    <a:pt x="449837" y="2732"/>
                    <a:pt x="508304" y="2732"/>
                  </a:cubicBezTo>
                  <a:cubicBezTo>
                    <a:pt x="465863" y="23635"/>
                    <a:pt x="438316" y="71839"/>
                    <a:pt x="438316" y="125201"/>
                  </a:cubicBezTo>
                  <a:cubicBezTo>
                    <a:pt x="438316" y="178564"/>
                    <a:pt x="465864" y="226768"/>
                    <a:pt x="508304" y="247670"/>
                  </a:cubicBezTo>
                  <a:cubicBezTo>
                    <a:pt x="449837" y="247670"/>
                    <a:pt x="402440" y="192839"/>
                    <a:pt x="402440" y="125201"/>
                  </a:cubicBezTo>
                  <a:close/>
                  <a:moveTo>
                    <a:pt x="402440" y="930064"/>
                  </a:moveTo>
                  <a:cubicBezTo>
                    <a:pt x="402440" y="862427"/>
                    <a:pt x="449837" y="807595"/>
                    <a:pt x="508304" y="807595"/>
                  </a:cubicBezTo>
                  <a:cubicBezTo>
                    <a:pt x="465863" y="828498"/>
                    <a:pt x="438316" y="876702"/>
                    <a:pt x="438316" y="930064"/>
                  </a:cubicBezTo>
                  <a:cubicBezTo>
                    <a:pt x="438316" y="983427"/>
                    <a:pt x="465864" y="1031631"/>
                    <a:pt x="508304" y="1052533"/>
                  </a:cubicBezTo>
                  <a:cubicBezTo>
                    <a:pt x="449837" y="1052533"/>
                    <a:pt x="402440" y="997702"/>
                    <a:pt x="402440" y="930064"/>
                  </a:cubicBezTo>
                  <a:close/>
                  <a:moveTo>
                    <a:pt x="339608" y="125201"/>
                  </a:moveTo>
                  <a:cubicBezTo>
                    <a:pt x="339608" y="57564"/>
                    <a:pt x="387005" y="2732"/>
                    <a:pt x="445472" y="2732"/>
                  </a:cubicBezTo>
                  <a:cubicBezTo>
                    <a:pt x="403031" y="23635"/>
                    <a:pt x="375484" y="71839"/>
                    <a:pt x="375484" y="125201"/>
                  </a:cubicBezTo>
                  <a:cubicBezTo>
                    <a:pt x="375484" y="178564"/>
                    <a:pt x="403032" y="226768"/>
                    <a:pt x="445472" y="247670"/>
                  </a:cubicBezTo>
                  <a:cubicBezTo>
                    <a:pt x="387005" y="247670"/>
                    <a:pt x="339608" y="192839"/>
                    <a:pt x="339608" y="125201"/>
                  </a:cubicBezTo>
                  <a:close/>
                  <a:moveTo>
                    <a:pt x="339608" y="930064"/>
                  </a:moveTo>
                  <a:cubicBezTo>
                    <a:pt x="339608" y="862427"/>
                    <a:pt x="387005" y="807595"/>
                    <a:pt x="445472" y="807595"/>
                  </a:cubicBezTo>
                  <a:cubicBezTo>
                    <a:pt x="403031" y="828498"/>
                    <a:pt x="375484" y="876702"/>
                    <a:pt x="375484" y="930064"/>
                  </a:cubicBezTo>
                  <a:cubicBezTo>
                    <a:pt x="375484" y="983427"/>
                    <a:pt x="403032" y="1031631"/>
                    <a:pt x="445472" y="1052533"/>
                  </a:cubicBezTo>
                  <a:cubicBezTo>
                    <a:pt x="387005" y="1052533"/>
                    <a:pt x="339608" y="997702"/>
                    <a:pt x="339608" y="930064"/>
                  </a:cubicBezTo>
                  <a:close/>
                  <a:moveTo>
                    <a:pt x="260249" y="703003"/>
                  </a:moveTo>
                  <a:lnTo>
                    <a:pt x="260249" y="354469"/>
                  </a:lnTo>
                  <a:cubicBezTo>
                    <a:pt x="260249" y="319715"/>
                    <a:pt x="288423" y="291541"/>
                    <a:pt x="323177" y="291541"/>
                  </a:cubicBezTo>
                  <a:lnTo>
                    <a:pt x="449030" y="291541"/>
                  </a:lnTo>
                  <a:cubicBezTo>
                    <a:pt x="553291" y="291541"/>
                    <a:pt x="637811" y="376061"/>
                    <a:pt x="637811" y="480322"/>
                  </a:cubicBezTo>
                  <a:lnTo>
                    <a:pt x="637810" y="577150"/>
                  </a:lnTo>
                  <a:cubicBezTo>
                    <a:pt x="637810" y="681411"/>
                    <a:pt x="553290" y="765931"/>
                    <a:pt x="449029" y="765931"/>
                  </a:cubicBezTo>
                  <a:lnTo>
                    <a:pt x="323177" y="765931"/>
                  </a:lnTo>
                  <a:cubicBezTo>
                    <a:pt x="288423" y="765931"/>
                    <a:pt x="260249" y="737757"/>
                    <a:pt x="260249" y="703003"/>
                  </a:cubicBezTo>
                  <a:close/>
                  <a:moveTo>
                    <a:pt x="151118" y="371121"/>
                  </a:moveTo>
                  <a:cubicBezTo>
                    <a:pt x="151118" y="346265"/>
                    <a:pt x="171267" y="326116"/>
                    <a:pt x="196123" y="326116"/>
                  </a:cubicBezTo>
                  <a:cubicBezTo>
                    <a:pt x="220979" y="326116"/>
                    <a:pt x="241128" y="346265"/>
                    <a:pt x="241128" y="371121"/>
                  </a:cubicBezTo>
                  <a:cubicBezTo>
                    <a:pt x="241128" y="395977"/>
                    <a:pt x="220979" y="416126"/>
                    <a:pt x="196123" y="416126"/>
                  </a:cubicBezTo>
                  <a:cubicBezTo>
                    <a:pt x="171267" y="416126"/>
                    <a:pt x="151118" y="395977"/>
                    <a:pt x="151118" y="371121"/>
                  </a:cubicBezTo>
                  <a:close/>
                  <a:moveTo>
                    <a:pt x="151118" y="675921"/>
                  </a:moveTo>
                  <a:cubicBezTo>
                    <a:pt x="151118" y="651065"/>
                    <a:pt x="171267" y="630916"/>
                    <a:pt x="196123" y="630916"/>
                  </a:cubicBezTo>
                  <a:cubicBezTo>
                    <a:pt x="220979" y="630916"/>
                    <a:pt x="241128" y="651065"/>
                    <a:pt x="241128" y="675921"/>
                  </a:cubicBezTo>
                  <a:cubicBezTo>
                    <a:pt x="241128" y="700777"/>
                    <a:pt x="220979" y="720926"/>
                    <a:pt x="196123" y="720926"/>
                  </a:cubicBezTo>
                  <a:cubicBezTo>
                    <a:pt x="171267" y="720926"/>
                    <a:pt x="151118" y="700777"/>
                    <a:pt x="151118" y="675921"/>
                  </a:cubicBezTo>
                  <a:close/>
                  <a:moveTo>
                    <a:pt x="2" y="119044"/>
                  </a:moveTo>
                  <a:lnTo>
                    <a:pt x="919" y="76035"/>
                  </a:lnTo>
                  <a:lnTo>
                    <a:pt x="132374" y="132373"/>
                  </a:lnTo>
                  <a:lnTo>
                    <a:pt x="76036" y="917"/>
                  </a:lnTo>
                  <a:lnTo>
                    <a:pt x="119045" y="0"/>
                  </a:lnTo>
                  <a:cubicBezTo>
                    <a:pt x="155928" y="6418"/>
                    <a:pt x="195260" y="26906"/>
                    <a:pt x="228297" y="59943"/>
                  </a:cubicBezTo>
                  <a:cubicBezTo>
                    <a:pt x="294372" y="126018"/>
                    <a:pt x="310249" y="217270"/>
                    <a:pt x="263760" y="263759"/>
                  </a:cubicBezTo>
                  <a:cubicBezTo>
                    <a:pt x="217271" y="310248"/>
                    <a:pt x="126020" y="294371"/>
                    <a:pt x="59945" y="228296"/>
                  </a:cubicBezTo>
                  <a:cubicBezTo>
                    <a:pt x="26908" y="195258"/>
                    <a:pt x="6419" y="155927"/>
                    <a:pt x="2" y="119044"/>
                  </a:cubicBezTo>
                  <a:close/>
                  <a:moveTo>
                    <a:pt x="0" y="938426"/>
                  </a:moveTo>
                  <a:cubicBezTo>
                    <a:pt x="6417" y="901542"/>
                    <a:pt x="26906" y="862211"/>
                    <a:pt x="59943" y="829174"/>
                  </a:cubicBezTo>
                  <a:cubicBezTo>
                    <a:pt x="126018" y="763099"/>
                    <a:pt x="217269" y="747222"/>
                    <a:pt x="263758" y="793711"/>
                  </a:cubicBezTo>
                  <a:cubicBezTo>
                    <a:pt x="310247" y="840200"/>
                    <a:pt x="294370" y="931451"/>
                    <a:pt x="228295" y="997526"/>
                  </a:cubicBezTo>
                  <a:cubicBezTo>
                    <a:pt x="195258" y="1030564"/>
                    <a:pt x="155926" y="1051051"/>
                    <a:pt x="119043" y="1057469"/>
                  </a:cubicBezTo>
                  <a:lnTo>
                    <a:pt x="76034" y="1056552"/>
                  </a:lnTo>
                  <a:lnTo>
                    <a:pt x="132372" y="925097"/>
                  </a:lnTo>
                  <a:lnTo>
                    <a:pt x="917" y="9814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B128D99-BBEC-4F71-BCE7-938023EB986D}"/>
              </a:ext>
            </a:extLst>
          </p:cNvPr>
          <p:cNvGrpSpPr/>
          <p:nvPr/>
        </p:nvGrpSpPr>
        <p:grpSpPr>
          <a:xfrm>
            <a:off x="7017170" y="4042952"/>
            <a:ext cx="1225893" cy="1225894"/>
            <a:chOff x="8692304" y="4217588"/>
            <a:chExt cx="1411460" cy="1411460"/>
          </a:xfrm>
        </p:grpSpPr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EA2316D6-37FB-4D92-A61E-38FF8C1CB3E1}"/>
                </a:ext>
              </a:extLst>
            </p:cNvPr>
            <p:cNvSpPr/>
            <p:nvPr/>
          </p:nvSpPr>
          <p:spPr bwMode="auto">
            <a:xfrm>
              <a:off x="869230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0626A9C-3A53-4979-B535-9A5D19D205FC}"/>
                </a:ext>
              </a:extLst>
            </p:cNvPr>
            <p:cNvSpPr/>
            <p:nvPr/>
          </p:nvSpPr>
          <p:spPr bwMode="auto">
            <a:xfrm>
              <a:off x="8910485" y="4410578"/>
              <a:ext cx="472964" cy="1082856"/>
            </a:xfrm>
            <a:custGeom>
              <a:avLst/>
              <a:gdLst>
                <a:gd name="connsiteX0" fmla="*/ 261888 w 524028"/>
                <a:gd name="connsiteY0" fmla="*/ 0 h 1199770"/>
                <a:gd name="connsiteX1" fmla="*/ 333289 w 524028"/>
                <a:gd name="connsiteY1" fmla="*/ 0 h 1199770"/>
                <a:gd name="connsiteX2" fmla="*/ 351352 w 524028"/>
                <a:gd name="connsiteY2" fmla="*/ 58900 h 1199770"/>
                <a:gd name="connsiteX3" fmla="*/ 413087 w 524028"/>
                <a:gd name="connsiteY3" fmla="*/ 75742 h 1199770"/>
                <a:gd name="connsiteX4" fmla="*/ 462809 w 524028"/>
                <a:gd name="connsiteY4" fmla="*/ 453340 h 1199770"/>
                <a:gd name="connsiteX5" fmla="*/ 418836 w 524028"/>
                <a:gd name="connsiteY5" fmla="*/ 508019 h 1199770"/>
                <a:gd name="connsiteX6" fmla="*/ 422315 w 524028"/>
                <a:gd name="connsiteY6" fmla="*/ 507585 h 1199770"/>
                <a:gd name="connsiteX7" fmla="*/ 398700 w 524028"/>
                <a:gd name="connsiteY7" fmla="*/ 601318 h 1199770"/>
                <a:gd name="connsiteX8" fmla="*/ 421428 w 524028"/>
                <a:gd name="connsiteY8" fmla="*/ 629916 h 1199770"/>
                <a:gd name="connsiteX9" fmla="*/ 458525 w 524028"/>
                <a:gd name="connsiteY9" fmla="*/ 658365 h 1199770"/>
                <a:gd name="connsiteX10" fmla="*/ 471374 w 524028"/>
                <a:gd name="connsiteY10" fmla="*/ 1022164 h 1199770"/>
                <a:gd name="connsiteX11" fmla="*/ 104496 w 524028"/>
                <a:gd name="connsiteY11" fmla="*/ 1174119 h 1199770"/>
                <a:gd name="connsiteX12" fmla="*/ 52654 w 524028"/>
                <a:gd name="connsiteY12" fmla="*/ 780416 h 1199770"/>
                <a:gd name="connsiteX13" fmla="*/ 101332 w 524028"/>
                <a:gd name="connsiteY13" fmla="*/ 714913 h 1199770"/>
                <a:gd name="connsiteX14" fmla="*/ 99902 w 524028"/>
                <a:gd name="connsiteY14" fmla="*/ 715134 h 1199770"/>
                <a:gd name="connsiteX15" fmla="*/ 119803 w 524028"/>
                <a:gd name="connsiteY15" fmla="*/ 616924 h 1199770"/>
                <a:gd name="connsiteX16" fmla="*/ 105951 w 524028"/>
                <a:gd name="connsiteY16" fmla="*/ 595253 h 1199770"/>
                <a:gd name="connsiteX17" fmla="*/ 73541 w 524028"/>
                <a:gd name="connsiteY17" fmla="*/ 570398 h 1199770"/>
                <a:gd name="connsiteX18" fmla="*/ 61217 w 524028"/>
                <a:gd name="connsiteY18" fmla="*/ 221481 h 1199770"/>
                <a:gd name="connsiteX19" fmla="*/ 226854 w 524028"/>
                <a:gd name="connsiteY19" fmla="*/ 70409 h 1199770"/>
                <a:gd name="connsiteX20" fmla="*/ 241173 w 524028"/>
                <a:gd name="connsiteY20" fmla="*/ 67546 h 119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4028" h="1199770">
                  <a:moveTo>
                    <a:pt x="261888" y="0"/>
                  </a:moveTo>
                  <a:lnTo>
                    <a:pt x="333289" y="0"/>
                  </a:lnTo>
                  <a:lnTo>
                    <a:pt x="351352" y="58900"/>
                  </a:lnTo>
                  <a:lnTo>
                    <a:pt x="413087" y="75742"/>
                  </a:lnTo>
                  <a:cubicBezTo>
                    <a:pt x="523984" y="139768"/>
                    <a:pt x="546245" y="308824"/>
                    <a:pt x="462809" y="453340"/>
                  </a:cubicBezTo>
                  <a:lnTo>
                    <a:pt x="418836" y="508019"/>
                  </a:lnTo>
                  <a:lnTo>
                    <a:pt x="422315" y="507585"/>
                  </a:lnTo>
                  <a:cubicBezTo>
                    <a:pt x="390829" y="535389"/>
                    <a:pt x="382957" y="570074"/>
                    <a:pt x="398700" y="601318"/>
                  </a:cubicBezTo>
                  <a:lnTo>
                    <a:pt x="421428" y="629916"/>
                  </a:lnTo>
                  <a:lnTo>
                    <a:pt x="458525" y="658365"/>
                  </a:lnTo>
                  <a:cubicBezTo>
                    <a:pt x="539239" y="738886"/>
                    <a:pt x="547494" y="890320"/>
                    <a:pt x="471374" y="1022164"/>
                  </a:cubicBezTo>
                  <a:cubicBezTo>
                    <a:pt x="384380" y="1172843"/>
                    <a:pt x="220123" y="1240876"/>
                    <a:pt x="104496" y="1174119"/>
                  </a:cubicBezTo>
                  <a:cubicBezTo>
                    <a:pt x="-11130" y="1107362"/>
                    <a:pt x="-34341" y="931095"/>
                    <a:pt x="52654" y="780416"/>
                  </a:cubicBezTo>
                  <a:lnTo>
                    <a:pt x="101332" y="714913"/>
                  </a:lnTo>
                  <a:lnTo>
                    <a:pt x="99902" y="715134"/>
                  </a:lnTo>
                  <a:cubicBezTo>
                    <a:pt x="126437" y="686003"/>
                    <a:pt x="133071" y="649661"/>
                    <a:pt x="119803" y="616924"/>
                  </a:cubicBezTo>
                  <a:lnTo>
                    <a:pt x="105951" y="595253"/>
                  </a:lnTo>
                  <a:lnTo>
                    <a:pt x="73541" y="570398"/>
                  </a:lnTo>
                  <a:cubicBezTo>
                    <a:pt x="-3871" y="493172"/>
                    <a:pt x="-11789" y="347932"/>
                    <a:pt x="61217" y="221481"/>
                  </a:cubicBezTo>
                  <a:cubicBezTo>
                    <a:pt x="102935" y="149223"/>
                    <a:pt x="163178" y="96782"/>
                    <a:pt x="226854" y="70409"/>
                  </a:cubicBezTo>
                  <a:lnTo>
                    <a:pt x="241173" y="675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855398D-6F33-41F0-98C0-152EFDEC9269}"/>
                </a:ext>
              </a:extLst>
            </p:cNvPr>
            <p:cNvSpPr/>
            <p:nvPr/>
          </p:nvSpPr>
          <p:spPr bwMode="auto">
            <a:xfrm>
              <a:off x="9455819" y="4322126"/>
              <a:ext cx="472964" cy="1082856"/>
            </a:xfrm>
            <a:custGeom>
              <a:avLst/>
              <a:gdLst>
                <a:gd name="connsiteX0" fmla="*/ 326224 w 524028"/>
                <a:gd name="connsiteY0" fmla="*/ 705011 h 1199770"/>
                <a:gd name="connsiteX1" fmla="*/ 360045 w 524028"/>
                <a:gd name="connsiteY1" fmla="*/ 709748 h 1199770"/>
                <a:gd name="connsiteX2" fmla="*/ 370954 w 524028"/>
                <a:gd name="connsiteY2" fmla="*/ 714270 h 1199770"/>
                <a:gd name="connsiteX3" fmla="*/ 371961 w 524028"/>
                <a:gd name="connsiteY3" fmla="*/ 715042 h 1199770"/>
                <a:gd name="connsiteX4" fmla="*/ 380925 w 524028"/>
                <a:gd name="connsiteY4" fmla="*/ 968857 h 1199770"/>
                <a:gd name="connsiteX5" fmla="*/ 156634 w 524028"/>
                <a:gd name="connsiteY5" fmla="*/ 1088001 h 1199770"/>
                <a:gd name="connsiteX6" fmla="*/ 145725 w 524028"/>
                <a:gd name="connsiteY6" fmla="*/ 1083479 h 1199770"/>
                <a:gd name="connsiteX7" fmla="*/ 144718 w 524028"/>
                <a:gd name="connsiteY7" fmla="*/ 1082707 h 1199770"/>
                <a:gd name="connsiteX8" fmla="*/ 135753 w 524028"/>
                <a:gd name="connsiteY8" fmla="*/ 828892 h 1199770"/>
                <a:gd name="connsiteX9" fmla="*/ 326224 w 524028"/>
                <a:gd name="connsiteY9" fmla="*/ 705011 h 1199770"/>
                <a:gd name="connsiteX10" fmla="*/ 316055 w 524028"/>
                <a:gd name="connsiteY10" fmla="*/ 647895 h 1199770"/>
                <a:gd name="connsiteX11" fmla="*/ 84251 w 524028"/>
                <a:gd name="connsiteY11" fmla="*/ 798661 h 1199770"/>
                <a:gd name="connsiteX12" fmla="*/ 128270 w 524028"/>
                <a:gd name="connsiteY12" fmla="*/ 1132944 h 1199770"/>
                <a:gd name="connsiteX13" fmla="*/ 439777 w 524028"/>
                <a:gd name="connsiteY13" fmla="*/ 1003924 h 1199770"/>
                <a:gd name="connsiteX14" fmla="*/ 395759 w 524028"/>
                <a:gd name="connsiteY14" fmla="*/ 669640 h 1199770"/>
                <a:gd name="connsiteX15" fmla="*/ 316055 w 524028"/>
                <a:gd name="connsiteY15" fmla="*/ 647895 h 1199770"/>
                <a:gd name="connsiteX16" fmla="*/ 324728 w 524028"/>
                <a:gd name="connsiteY16" fmla="*/ 152087 h 1199770"/>
                <a:gd name="connsiteX17" fmla="*/ 357166 w 524028"/>
                <a:gd name="connsiteY17" fmla="*/ 156632 h 1199770"/>
                <a:gd name="connsiteX18" fmla="*/ 366715 w 524028"/>
                <a:gd name="connsiteY18" fmla="*/ 160591 h 1199770"/>
                <a:gd name="connsiteX19" fmla="*/ 386827 w 524028"/>
                <a:gd name="connsiteY19" fmla="*/ 186355 h 1199770"/>
                <a:gd name="connsiteX20" fmla="*/ 375270 w 524028"/>
                <a:gd name="connsiteY20" fmla="*/ 403967 h 1199770"/>
                <a:gd name="connsiteX21" fmla="*/ 160153 w 524028"/>
                <a:gd name="connsiteY21" fmla="*/ 518237 h 1199770"/>
                <a:gd name="connsiteX22" fmla="*/ 150602 w 524028"/>
                <a:gd name="connsiteY22" fmla="*/ 514277 h 1199770"/>
                <a:gd name="connsiteX23" fmla="*/ 130492 w 524028"/>
                <a:gd name="connsiteY23" fmla="*/ 488514 h 1199770"/>
                <a:gd name="connsiteX24" fmla="*/ 142048 w 524028"/>
                <a:gd name="connsiteY24" fmla="*/ 270902 h 1199770"/>
                <a:gd name="connsiteX25" fmla="*/ 324728 w 524028"/>
                <a:gd name="connsiteY25" fmla="*/ 152087 h 1199770"/>
                <a:gd name="connsiteX26" fmla="*/ 313844 w 524028"/>
                <a:gd name="connsiteY26" fmla="*/ 94381 h 1199770"/>
                <a:gd name="connsiteX27" fmla="*/ 91522 w 524028"/>
                <a:gd name="connsiteY27" fmla="*/ 238979 h 1199770"/>
                <a:gd name="connsiteX28" fmla="*/ 133740 w 524028"/>
                <a:gd name="connsiteY28" fmla="*/ 559588 h 1199770"/>
                <a:gd name="connsiteX29" fmla="*/ 432504 w 524028"/>
                <a:gd name="connsiteY29" fmla="*/ 435845 h 1199770"/>
                <a:gd name="connsiteX30" fmla="*/ 390287 w 524028"/>
                <a:gd name="connsiteY30" fmla="*/ 115236 h 1199770"/>
                <a:gd name="connsiteX31" fmla="*/ 313844 w 524028"/>
                <a:gd name="connsiteY31" fmla="*/ 94381 h 1199770"/>
                <a:gd name="connsiteX32" fmla="*/ 261888 w 524028"/>
                <a:gd name="connsiteY32" fmla="*/ 0 h 1199770"/>
                <a:gd name="connsiteX33" fmla="*/ 333289 w 524028"/>
                <a:gd name="connsiteY33" fmla="*/ 0 h 1199770"/>
                <a:gd name="connsiteX34" fmla="*/ 351352 w 524028"/>
                <a:gd name="connsiteY34" fmla="*/ 58900 h 1199770"/>
                <a:gd name="connsiteX35" fmla="*/ 413087 w 524028"/>
                <a:gd name="connsiteY35" fmla="*/ 75742 h 1199770"/>
                <a:gd name="connsiteX36" fmla="*/ 462809 w 524028"/>
                <a:gd name="connsiteY36" fmla="*/ 453340 h 1199770"/>
                <a:gd name="connsiteX37" fmla="*/ 418836 w 524028"/>
                <a:gd name="connsiteY37" fmla="*/ 508019 h 1199770"/>
                <a:gd name="connsiteX38" fmla="*/ 422315 w 524028"/>
                <a:gd name="connsiteY38" fmla="*/ 507585 h 1199770"/>
                <a:gd name="connsiteX39" fmla="*/ 398700 w 524028"/>
                <a:gd name="connsiteY39" fmla="*/ 601318 h 1199770"/>
                <a:gd name="connsiteX40" fmla="*/ 421428 w 524028"/>
                <a:gd name="connsiteY40" fmla="*/ 629916 h 1199770"/>
                <a:gd name="connsiteX41" fmla="*/ 458525 w 524028"/>
                <a:gd name="connsiteY41" fmla="*/ 658365 h 1199770"/>
                <a:gd name="connsiteX42" fmla="*/ 471374 w 524028"/>
                <a:gd name="connsiteY42" fmla="*/ 1022164 h 1199770"/>
                <a:gd name="connsiteX43" fmla="*/ 104496 w 524028"/>
                <a:gd name="connsiteY43" fmla="*/ 1174119 h 1199770"/>
                <a:gd name="connsiteX44" fmla="*/ 52654 w 524028"/>
                <a:gd name="connsiteY44" fmla="*/ 780416 h 1199770"/>
                <a:gd name="connsiteX45" fmla="*/ 101332 w 524028"/>
                <a:gd name="connsiteY45" fmla="*/ 714913 h 1199770"/>
                <a:gd name="connsiteX46" fmla="*/ 99902 w 524028"/>
                <a:gd name="connsiteY46" fmla="*/ 715134 h 1199770"/>
                <a:gd name="connsiteX47" fmla="*/ 119803 w 524028"/>
                <a:gd name="connsiteY47" fmla="*/ 616924 h 1199770"/>
                <a:gd name="connsiteX48" fmla="*/ 105951 w 524028"/>
                <a:gd name="connsiteY48" fmla="*/ 595253 h 1199770"/>
                <a:gd name="connsiteX49" fmla="*/ 73541 w 524028"/>
                <a:gd name="connsiteY49" fmla="*/ 570398 h 1199770"/>
                <a:gd name="connsiteX50" fmla="*/ 61217 w 524028"/>
                <a:gd name="connsiteY50" fmla="*/ 221481 h 1199770"/>
                <a:gd name="connsiteX51" fmla="*/ 226854 w 524028"/>
                <a:gd name="connsiteY51" fmla="*/ 70409 h 1199770"/>
                <a:gd name="connsiteX52" fmla="*/ 241173 w 524028"/>
                <a:gd name="connsiteY52" fmla="*/ 67546 h 119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4028" h="1199770">
                  <a:moveTo>
                    <a:pt x="326224" y="705011"/>
                  </a:moveTo>
                  <a:cubicBezTo>
                    <a:pt x="337742" y="705239"/>
                    <a:pt x="349073" y="706794"/>
                    <a:pt x="360045" y="709748"/>
                  </a:cubicBezTo>
                  <a:lnTo>
                    <a:pt x="370954" y="714270"/>
                  </a:lnTo>
                  <a:lnTo>
                    <a:pt x="371961" y="715042"/>
                  </a:lnTo>
                  <a:cubicBezTo>
                    <a:pt x="428273" y="771220"/>
                    <a:pt x="434033" y="876872"/>
                    <a:pt x="380925" y="968857"/>
                  </a:cubicBezTo>
                  <a:cubicBezTo>
                    <a:pt x="327818" y="1060842"/>
                    <a:pt x="233441" y="1108681"/>
                    <a:pt x="156634" y="1088001"/>
                  </a:cubicBezTo>
                  <a:lnTo>
                    <a:pt x="145725" y="1083479"/>
                  </a:lnTo>
                  <a:lnTo>
                    <a:pt x="144718" y="1082707"/>
                  </a:lnTo>
                  <a:cubicBezTo>
                    <a:pt x="88406" y="1026530"/>
                    <a:pt x="82646" y="920877"/>
                    <a:pt x="135753" y="828892"/>
                  </a:cubicBezTo>
                  <a:cubicBezTo>
                    <a:pt x="181273" y="750049"/>
                    <a:pt x="257115" y="703638"/>
                    <a:pt x="326224" y="705011"/>
                  </a:cubicBezTo>
                  <a:close/>
                  <a:moveTo>
                    <a:pt x="316055" y="647895"/>
                  </a:moveTo>
                  <a:cubicBezTo>
                    <a:pt x="231950" y="646226"/>
                    <a:pt x="139650" y="702707"/>
                    <a:pt x="84251" y="798661"/>
                  </a:cubicBezTo>
                  <a:cubicBezTo>
                    <a:pt x="10386" y="926599"/>
                    <a:pt x="30094" y="1076262"/>
                    <a:pt x="128270" y="1132944"/>
                  </a:cubicBezTo>
                  <a:cubicBezTo>
                    <a:pt x="226446" y="1189626"/>
                    <a:pt x="365912" y="1131862"/>
                    <a:pt x="439777" y="1003924"/>
                  </a:cubicBezTo>
                  <a:cubicBezTo>
                    <a:pt x="513642" y="875986"/>
                    <a:pt x="493935" y="726322"/>
                    <a:pt x="395759" y="669640"/>
                  </a:cubicBezTo>
                  <a:cubicBezTo>
                    <a:pt x="371215" y="655469"/>
                    <a:pt x="344090" y="648452"/>
                    <a:pt x="316055" y="647895"/>
                  </a:cubicBezTo>
                  <a:close/>
                  <a:moveTo>
                    <a:pt x="324728" y="152087"/>
                  </a:moveTo>
                  <a:cubicBezTo>
                    <a:pt x="335775" y="152307"/>
                    <a:pt x="346641" y="153799"/>
                    <a:pt x="357166" y="156632"/>
                  </a:cubicBezTo>
                  <a:lnTo>
                    <a:pt x="366715" y="160591"/>
                  </a:lnTo>
                  <a:lnTo>
                    <a:pt x="386827" y="186355"/>
                  </a:lnTo>
                  <a:cubicBezTo>
                    <a:pt x="421107" y="243099"/>
                    <a:pt x="418929" y="328349"/>
                    <a:pt x="375270" y="403967"/>
                  </a:cubicBezTo>
                  <a:cubicBezTo>
                    <a:pt x="324336" y="492189"/>
                    <a:pt x="233818" y="538070"/>
                    <a:pt x="160153" y="518237"/>
                  </a:cubicBezTo>
                  <a:lnTo>
                    <a:pt x="150602" y="514277"/>
                  </a:lnTo>
                  <a:lnTo>
                    <a:pt x="130492" y="488514"/>
                  </a:lnTo>
                  <a:cubicBezTo>
                    <a:pt x="96212" y="431770"/>
                    <a:pt x="98391" y="346521"/>
                    <a:pt x="142048" y="270902"/>
                  </a:cubicBezTo>
                  <a:cubicBezTo>
                    <a:pt x="185707" y="195283"/>
                    <a:pt x="258446" y="150772"/>
                    <a:pt x="324728" y="152087"/>
                  </a:cubicBezTo>
                  <a:close/>
                  <a:moveTo>
                    <a:pt x="313844" y="94381"/>
                  </a:moveTo>
                  <a:cubicBezTo>
                    <a:pt x="233179" y="92780"/>
                    <a:pt x="144655" y="146951"/>
                    <a:pt x="91522" y="238979"/>
                  </a:cubicBezTo>
                  <a:cubicBezTo>
                    <a:pt x="20679" y="361684"/>
                    <a:pt x="39580" y="505225"/>
                    <a:pt x="133740" y="559588"/>
                  </a:cubicBezTo>
                  <a:cubicBezTo>
                    <a:pt x="227899" y="613951"/>
                    <a:pt x="361661" y="558550"/>
                    <a:pt x="432504" y="435845"/>
                  </a:cubicBezTo>
                  <a:cubicBezTo>
                    <a:pt x="503348" y="313141"/>
                    <a:pt x="484446" y="169599"/>
                    <a:pt x="390287" y="115236"/>
                  </a:cubicBezTo>
                  <a:cubicBezTo>
                    <a:pt x="366747" y="101645"/>
                    <a:pt x="340732" y="94915"/>
                    <a:pt x="313844" y="94381"/>
                  </a:cubicBezTo>
                  <a:close/>
                  <a:moveTo>
                    <a:pt x="261888" y="0"/>
                  </a:moveTo>
                  <a:lnTo>
                    <a:pt x="333289" y="0"/>
                  </a:lnTo>
                  <a:lnTo>
                    <a:pt x="351352" y="58900"/>
                  </a:lnTo>
                  <a:lnTo>
                    <a:pt x="413087" y="75742"/>
                  </a:lnTo>
                  <a:cubicBezTo>
                    <a:pt x="523984" y="139768"/>
                    <a:pt x="546245" y="308824"/>
                    <a:pt x="462809" y="453340"/>
                  </a:cubicBezTo>
                  <a:lnTo>
                    <a:pt x="418836" y="508019"/>
                  </a:lnTo>
                  <a:lnTo>
                    <a:pt x="422315" y="507585"/>
                  </a:lnTo>
                  <a:cubicBezTo>
                    <a:pt x="390829" y="535389"/>
                    <a:pt x="382957" y="570074"/>
                    <a:pt x="398700" y="601318"/>
                  </a:cubicBezTo>
                  <a:lnTo>
                    <a:pt x="421428" y="629916"/>
                  </a:lnTo>
                  <a:lnTo>
                    <a:pt x="458525" y="658365"/>
                  </a:lnTo>
                  <a:cubicBezTo>
                    <a:pt x="539239" y="738886"/>
                    <a:pt x="547494" y="890320"/>
                    <a:pt x="471374" y="1022164"/>
                  </a:cubicBezTo>
                  <a:cubicBezTo>
                    <a:pt x="384380" y="1172843"/>
                    <a:pt x="220123" y="1240876"/>
                    <a:pt x="104496" y="1174119"/>
                  </a:cubicBezTo>
                  <a:cubicBezTo>
                    <a:pt x="-11130" y="1107362"/>
                    <a:pt x="-34341" y="931095"/>
                    <a:pt x="52654" y="780416"/>
                  </a:cubicBezTo>
                  <a:lnTo>
                    <a:pt x="101332" y="714913"/>
                  </a:lnTo>
                  <a:lnTo>
                    <a:pt x="99902" y="715134"/>
                  </a:lnTo>
                  <a:cubicBezTo>
                    <a:pt x="126437" y="686003"/>
                    <a:pt x="133071" y="649661"/>
                    <a:pt x="119803" y="616924"/>
                  </a:cubicBezTo>
                  <a:lnTo>
                    <a:pt x="105951" y="595253"/>
                  </a:lnTo>
                  <a:lnTo>
                    <a:pt x="73541" y="570398"/>
                  </a:lnTo>
                  <a:cubicBezTo>
                    <a:pt x="-3871" y="493172"/>
                    <a:pt x="-11789" y="347932"/>
                    <a:pt x="61217" y="221481"/>
                  </a:cubicBezTo>
                  <a:cubicBezTo>
                    <a:pt x="102935" y="149223"/>
                    <a:pt x="163178" y="96782"/>
                    <a:pt x="226854" y="70409"/>
                  </a:cubicBezTo>
                  <a:lnTo>
                    <a:pt x="241173" y="675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7BD4978D-E646-497A-AA3A-41F3726CE30A}"/>
              </a:ext>
            </a:extLst>
          </p:cNvPr>
          <p:cNvGrpSpPr/>
          <p:nvPr/>
        </p:nvGrpSpPr>
        <p:grpSpPr>
          <a:xfrm>
            <a:off x="4389732" y="4042952"/>
            <a:ext cx="1225893" cy="1225894"/>
            <a:chOff x="4183804" y="4217588"/>
            <a:chExt cx="1411460" cy="1411460"/>
          </a:xfrm>
        </p:grpSpPr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88254C9B-0EE6-4FB0-A77E-9C95AE2EE8DD}"/>
                </a:ext>
              </a:extLst>
            </p:cNvPr>
            <p:cNvSpPr/>
            <p:nvPr/>
          </p:nvSpPr>
          <p:spPr bwMode="auto">
            <a:xfrm>
              <a:off x="418380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34F8FF8A-6198-484C-88E6-E323EDD5A1D8}"/>
                </a:ext>
              </a:extLst>
            </p:cNvPr>
            <p:cNvSpPr/>
            <p:nvPr/>
          </p:nvSpPr>
          <p:spPr bwMode="auto">
            <a:xfrm rot="10800000">
              <a:off x="4373309" y="4388743"/>
              <a:ext cx="1032450" cy="1055802"/>
            </a:xfrm>
            <a:custGeom>
              <a:avLst/>
              <a:gdLst>
                <a:gd name="connsiteX0" fmla="*/ 793095 w 889544"/>
                <a:gd name="connsiteY0" fmla="*/ 200484 h 909663"/>
                <a:gd name="connsiteX1" fmla="*/ 637372 w 889544"/>
                <a:gd name="connsiteY1" fmla="*/ 12663 h 909663"/>
                <a:gd name="connsiteX2" fmla="*/ 807190 w 889544"/>
                <a:gd name="connsiteY2" fmla="*/ 110708 h 909663"/>
                <a:gd name="connsiteX3" fmla="*/ 793095 w 889544"/>
                <a:gd name="connsiteY3" fmla="*/ 200484 h 909663"/>
                <a:gd name="connsiteX4" fmla="*/ 468487 w 889544"/>
                <a:gd name="connsiteY4" fmla="*/ 438696 h 909663"/>
                <a:gd name="connsiteX5" fmla="*/ 346018 w 889544"/>
                <a:gd name="connsiteY5" fmla="*/ 332832 h 909663"/>
                <a:gd name="connsiteX6" fmla="*/ 468487 w 889544"/>
                <a:gd name="connsiteY6" fmla="*/ 402821 h 909663"/>
                <a:gd name="connsiteX7" fmla="*/ 590956 w 889544"/>
                <a:gd name="connsiteY7" fmla="*/ 332832 h 909663"/>
                <a:gd name="connsiteX8" fmla="*/ 468487 w 889544"/>
                <a:gd name="connsiteY8" fmla="*/ 438696 h 909663"/>
                <a:gd name="connsiteX9" fmla="*/ 468487 w 889544"/>
                <a:gd name="connsiteY9" fmla="*/ 501528 h 909663"/>
                <a:gd name="connsiteX10" fmla="*/ 346018 w 889544"/>
                <a:gd name="connsiteY10" fmla="*/ 395664 h 909663"/>
                <a:gd name="connsiteX11" fmla="*/ 468487 w 889544"/>
                <a:gd name="connsiteY11" fmla="*/ 465653 h 909663"/>
                <a:gd name="connsiteX12" fmla="*/ 590956 w 889544"/>
                <a:gd name="connsiteY12" fmla="*/ 395664 h 909663"/>
                <a:gd name="connsiteX13" fmla="*/ 468487 w 889544"/>
                <a:gd name="connsiteY13" fmla="*/ 501528 h 909663"/>
                <a:gd name="connsiteX14" fmla="*/ 468487 w 889544"/>
                <a:gd name="connsiteY14" fmla="*/ 564360 h 909663"/>
                <a:gd name="connsiteX15" fmla="*/ 346018 w 889544"/>
                <a:gd name="connsiteY15" fmla="*/ 458496 h 909663"/>
                <a:gd name="connsiteX16" fmla="*/ 468487 w 889544"/>
                <a:gd name="connsiteY16" fmla="*/ 528484 h 909663"/>
                <a:gd name="connsiteX17" fmla="*/ 590956 w 889544"/>
                <a:gd name="connsiteY17" fmla="*/ 458496 h 909663"/>
                <a:gd name="connsiteX18" fmla="*/ 468487 w 889544"/>
                <a:gd name="connsiteY18" fmla="*/ 564360 h 909663"/>
                <a:gd name="connsiteX19" fmla="*/ 607000 w 889544"/>
                <a:gd name="connsiteY19" fmla="*/ 798106 h 909663"/>
                <a:gd name="connsiteX20" fmla="*/ 66939 w 889544"/>
                <a:gd name="connsiteY20" fmla="*/ 402592 h 909663"/>
                <a:gd name="connsiteX21" fmla="*/ 607000 w 889544"/>
                <a:gd name="connsiteY21" fmla="*/ 7078 h 909663"/>
                <a:gd name="connsiteX22" fmla="*/ 314109 w 889544"/>
                <a:gd name="connsiteY22" fmla="*/ 402592 h 909663"/>
                <a:gd name="connsiteX23" fmla="*/ 607000 w 889544"/>
                <a:gd name="connsiteY23" fmla="*/ 798106 h 909663"/>
                <a:gd name="connsiteX24" fmla="*/ 303516 w 889544"/>
                <a:gd name="connsiteY24" fmla="*/ 833517 h 909663"/>
                <a:gd name="connsiteX25" fmla="*/ 171307 w 889544"/>
                <a:gd name="connsiteY25" fmla="*/ 786479 h 909663"/>
                <a:gd name="connsiteX26" fmla="*/ 45578 w 889544"/>
                <a:gd name="connsiteY26" fmla="*/ 613879 h 909663"/>
                <a:gd name="connsiteX27" fmla="*/ 183544 w 889544"/>
                <a:gd name="connsiteY27" fmla="*/ 765283 h 909663"/>
                <a:gd name="connsiteX28" fmla="*/ 383647 w 889544"/>
                <a:gd name="connsiteY28" fmla="*/ 809062 h 909663"/>
                <a:gd name="connsiteX29" fmla="*/ 383647 w 889544"/>
                <a:gd name="connsiteY29" fmla="*/ 809063 h 909663"/>
                <a:gd name="connsiteX30" fmla="*/ 303516 w 889544"/>
                <a:gd name="connsiteY30" fmla="*/ 833517 h 909663"/>
                <a:gd name="connsiteX31" fmla="*/ 452470 w 889544"/>
                <a:gd name="connsiteY31" fmla="*/ 907630 h 909663"/>
                <a:gd name="connsiteX32" fmla="*/ 407465 w 889544"/>
                <a:gd name="connsiteY32" fmla="*/ 862625 h 909663"/>
                <a:gd name="connsiteX33" fmla="*/ 452470 w 889544"/>
                <a:gd name="connsiteY33" fmla="*/ 817620 h 909663"/>
                <a:gd name="connsiteX34" fmla="*/ 497475 w 889544"/>
                <a:gd name="connsiteY34" fmla="*/ 862625 h 909663"/>
                <a:gd name="connsiteX35" fmla="*/ 452470 w 889544"/>
                <a:gd name="connsiteY35" fmla="*/ 907630 h 909663"/>
                <a:gd name="connsiteX36" fmla="*/ 571532 w 889544"/>
                <a:gd name="connsiteY36" fmla="*/ 907630 h 909663"/>
                <a:gd name="connsiteX37" fmla="*/ 526527 w 889544"/>
                <a:gd name="connsiteY37" fmla="*/ 862625 h 909663"/>
                <a:gd name="connsiteX38" fmla="*/ 571532 w 889544"/>
                <a:gd name="connsiteY38" fmla="*/ 817620 h 909663"/>
                <a:gd name="connsiteX39" fmla="*/ 616537 w 889544"/>
                <a:gd name="connsiteY39" fmla="*/ 862625 h 909663"/>
                <a:gd name="connsiteX40" fmla="*/ 571532 w 889544"/>
                <a:gd name="connsiteY40" fmla="*/ 907630 h 909663"/>
                <a:gd name="connsiteX41" fmla="*/ 242610 w 889544"/>
                <a:gd name="connsiteY41" fmla="*/ 908669 h 909663"/>
                <a:gd name="connsiteX42" fmla="*/ 167463 w 889544"/>
                <a:gd name="connsiteY42" fmla="*/ 895580 h 909663"/>
                <a:gd name="connsiteX43" fmla="*/ 1346 w 889544"/>
                <a:gd name="connsiteY43" fmla="*/ 761403 h 909663"/>
                <a:gd name="connsiteX44" fmla="*/ 173798 w 889544"/>
                <a:gd name="connsiteY44" fmla="*/ 871939 h 909663"/>
                <a:gd name="connsiteX45" fmla="*/ 378414 w 889544"/>
                <a:gd name="connsiteY45" fmla="*/ 862436 h 909663"/>
                <a:gd name="connsiteX46" fmla="*/ 378413 w 889544"/>
                <a:gd name="connsiteY46" fmla="*/ 862437 h 909663"/>
                <a:gd name="connsiteX47" fmla="*/ 242610 w 889544"/>
                <a:gd name="connsiteY47" fmla="*/ 908669 h 90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89544" h="909663">
                  <a:moveTo>
                    <a:pt x="793095" y="200484"/>
                  </a:moveTo>
                  <a:cubicBezTo>
                    <a:pt x="746016" y="194877"/>
                    <a:pt x="675332" y="143004"/>
                    <a:pt x="637372" y="12663"/>
                  </a:cubicBezTo>
                  <a:cubicBezTo>
                    <a:pt x="901089" y="-51930"/>
                    <a:pt x="958434" y="153773"/>
                    <a:pt x="807190" y="110708"/>
                  </a:cubicBezTo>
                  <a:cubicBezTo>
                    <a:pt x="863649" y="165432"/>
                    <a:pt x="840175" y="206091"/>
                    <a:pt x="793095" y="200484"/>
                  </a:cubicBezTo>
                  <a:close/>
                  <a:moveTo>
                    <a:pt x="468487" y="438696"/>
                  </a:moveTo>
                  <a:cubicBezTo>
                    <a:pt x="400850" y="438696"/>
                    <a:pt x="346018" y="391299"/>
                    <a:pt x="346018" y="332832"/>
                  </a:cubicBezTo>
                  <a:cubicBezTo>
                    <a:pt x="366921" y="375273"/>
                    <a:pt x="415125" y="402821"/>
                    <a:pt x="468487" y="402821"/>
                  </a:cubicBezTo>
                  <a:cubicBezTo>
                    <a:pt x="521850" y="402821"/>
                    <a:pt x="570054" y="375273"/>
                    <a:pt x="590956" y="332832"/>
                  </a:cubicBezTo>
                  <a:cubicBezTo>
                    <a:pt x="590956" y="391299"/>
                    <a:pt x="536125" y="438696"/>
                    <a:pt x="468487" y="438696"/>
                  </a:cubicBezTo>
                  <a:close/>
                  <a:moveTo>
                    <a:pt x="468487" y="501528"/>
                  </a:moveTo>
                  <a:cubicBezTo>
                    <a:pt x="400850" y="501528"/>
                    <a:pt x="346018" y="454131"/>
                    <a:pt x="346018" y="395664"/>
                  </a:cubicBezTo>
                  <a:cubicBezTo>
                    <a:pt x="366921" y="438105"/>
                    <a:pt x="415125" y="465653"/>
                    <a:pt x="468487" y="465653"/>
                  </a:cubicBezTo>
                  <a:cubicBezTo>
                    <a:pt x="521850" y="465653"/>
                    <a:pt x="570054" y="438105"/>
                    <a:pt x="590956" y="395664"/>
                  </a:cubicBezTo>
                  <a:cubicBezTo>
                    <a:pt x="590956" y="454131"/>
                    <a:pt x="536125" y="501528"/>
                    <a:pt x="468487" y="501528"/>
                  </a:cubicBezTo>
                  <a:close/>
                  <a:moveTo>
                    <a:pt x="468487" y="564360"/>
                  </a:moveTo>
                  <a:cubicBezTo>
                    <a:pt x="400850" y="564360"/>
                    <a:pt x="346018" y="516963"/>
                    <a:pt x="346018" y="458496"/>
                  </a:cubicBezTo>
                  <a:cubicBezTo>
                    <a:pt x="366921" y="500937"/>
                    <a:pt x="415125" y="528484"/>
                    <a:pt x="468487" y="528484"/>
                  </a:cubicBezTo>
                  <a:cubicBezTo>
                    <a:pt x="521850" y="528484"/>
                    <a:pt x="570054" y="500937"/>
                    <a:pt x="590956" y="458496"/>
                  </a:cubicBezTo>
                  <a:cubicBezTo>
                    <a:pt x="590956" y="516963"/>
                    <a:pt x="536125" y="564360"/>
                    <a:pt x="468487" y="564360"/>
                  </a:cubicBezTo>
                  <a:close/>
                  <a:moveTo>
                    <a:pt x="607000" y="798106"/>
                  </a:moveTo>
                  <a:cubicBezTo>
                    <a:pt x="308733" y="798106"/>
                    <a:pt x="66939" y="621028"/>
                    <a:pt x="66939" y="402592"/>
                  </a:cubicBezTo>
                  <a:cubicBezTo>
                    <a:pt x="66939" y="184156"/>
                    <a:pt x="308733" y="7078"/>
                    <a:pt x="607000" y="7078"/>
                  </a:cubicBezTo>
                  <a:cubicBezTo>
                    <a:pt x="424308" y="94149"/>
                    <a:pt x="314109" y="242960"/>
                    <a:pt x="314109" y="402592"/>
                  </a:cubicBezTo>
                  <a:cubicBezTo>
                    <a:pt x="314109" y="562224"/>
                    <a:pt x="424308" y="711035"/>
                    <a:pt x="607000" y="798106"/>
                  </a:cubicBezTo>
                  <a:close/>
                  <a:moveTo>
                    <a:pt x="303516" y="833517"/>
                  </a:moveTo>
                  <a:cubicBezTo>
                    <a:pt x="265090" y="829430"/>
                    <a:pt x="217984" y="813428"/>
                    <a:pt x="171307" y="786479"/>
                  </a:cubicBezTo>
                  <a:cubicBezTo>
                    <a:pt x="77952" y="732580"/>
                    <a:pt x="21661" y="655305"/>
                    <a:pt x="45578" y="613879"/>
                  </a:cubicBezTo>
                  <a:cubicBezTo>
                    <a:pt x="51524" y="660198"/>
                    <a:pt x="107027" y="721105"/>
                    <a:pt x="183544" y="765283"/>
                  </a:cubicBezTo>
                  <a:cubicBezTo>
                    <a:pt x="260062" y="809460"/>
                    <a:pt x="340561" y="827072"/>
                    <a:pt x="383647" y="809062"/>
                  </a:cubicBezTo>
                  <a:lnTo>
                    <a:pt x="383647" y="809063"/>
                  </a:lnTo>
                  <a:cubicBezTo>
                    <a:pt x="371688" y="829776"/>
                    <a:pt x="341942" y="837604"/>
                    <a:pt x="303516" y="833517"/>
                  </a:cubicBezTo>
                  <a:close/>
                  <a:moveTo>
                    <a:pt x="452470" y="907630"/>
                  </a:moveTo>
                  <a:cubicBezTo>
                    <a:pt x="427614" y="907630"/>
                    <a:pt x="407465" y="887481"/>
                    <a:pt x="407465" y="862625"/>
                  </a:cubicBezTo>
                  <a:cubicBezTo>
                    <a:pt x="407465" y="837769"/>
                    <a:pt x="427614" y="817620"/>
                    <a:pt x="452470" y="817620"/>
                  </a:cubicBezTo>
                  <a:cubicBezTo>
                    <a:pt x="477326" y="817620"/>
                    <a:pt x="497475" y="837769"/>
                    <a:pt x="497475" y="862625"/>
                  </a:cubicBezTo>
                  <a:cubicBezTo>
                    <a:pt x="497475" y="887481"/>
                    <a:pt x="477326" y="907630"/>
                    <a:pt x="452470" y="907630"/>
                  </a:cubicBezTo>
                  <a:close/>
                  <a:moveTo>
                    <a:pt x="571532" y="907630"/>
                  </a:moveTo>
                  <a:cubicBezTo>
                    <a:pt x="546676" y="907630"/>
                    <a:pt x="526527" y="887481"/>
                    <a:pt x="526527" y="862625"/>
                  </a:cubicBezTo>
                  <a:cubicBezTo>
                    <a:pt x="526527" y="837769"/>
                    <a:pt x="546676" y="817620"/>
                    <a:pt x="571532" y="817620"/>
                  </a:cubicBezTo>
                  <a:cubicBezTo>
                    <a:pt x="596388" y="817620"/>
                    <a:pt x="616537" y="837769"/>
                    <a:pt x="616537" y="862625"/>
                  </a:cubicBezTo>
                  <a:cubicBezTo>
                    <a:pt x="616537" y="887481"/>
                    <a:pt x="596388" y="907630"/>
                    <a:pt x="571532" y="907630"/>
                  </a:cubicBezTo>
                  <a:close/>
                  <a:moveTo>
                    <a:pt x="242610" y="908669"/>
                  </a:moveTo>
                  <a:cubicBezTo>
                    <a:pt x="218920" y="906859"/>
                    <a:pt x="193494" y="902555"/>
                    <a:pt x="167463" y="895580"/>
                  </a:cubicBezTo>
                  <a:cubicBezTo>
                    <a:pt x="63339" y="867680"/>
                    <a:pt x="-11034" y="807607"/>
                    <a:pt x="1346" y="761403"/>
                  </a:cubicBezTo>
                  <a:cubicBezTo>
                    <a:pt x="19078" y="804604"/>
                    <a:pt x="88454" y="849071"/>
                    <a:pt x="173798" y="871939"/>
                  </a:cubicBezTo>
                  <a:cubicBezTo>
                    <a:pt x="259142" y="894807"/>
                    <a:pt x="341457" y="890984"/>
                    <a:pt x="378414" y="862436"/>
                  </a:cubicBezTo>
                  <a:lnTo>
                    <a:pt x="378413" y="862437"/>
                  </a:lnTo>
                  <a:cubicBezTo>
                    <a:pt x="369128" y="897090"/>
                    <a:pt x="313681" y="914100"/>
                    <a:pt x="242610" y="90866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E09BA3D6-BB87-4075-8076-DB4CCBC74BE6}"/>
              </a:ext>
            </a:extLst>
          </p:cNvPr>
          <p:cNvGrpSpPr/>
          <p:nvPr/>
        </p:nvGrpSpPr>
        <p:grpSpPr>
          <a:xfrm>
            <a:off x="3076013" y="4042952"/>
            <a:ext cx="1225893" cy="1225894"/>
            <a:chOff x="2666154" y="4217588"/>
            <a:chExt cx="1411460" cy="1411460"/>
          </a:xfrm>
        </p:grpSpPr>
        <p:sp>
          <p:nvSpPr>
            <p:cNvPr id="196" name="四角形: 角を丸くする 195">
              <a:extLst>
                <a:ext uri="{FF2B5EF4-FFF2-40B4-BE49-F238E27FC236}">
                  <a16:creationId xmlns:a16="http://schemas.microsoft.com/office/drawing/2014/main" id="{69C5B08D-07D4-4140-9882-B4DC240D6875}"/>
                </a:ext>
              </a:extLst>
            </p:cNvPr>
            <p:cNvSpPr/>
            <p:nvPr/>
          </p:nvSpPr>
          <p:spPr bwMode="auto">
            <a:xfrm>
              <a:off x="266615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D90AAED-7AC6-4DE3-B596-88C5839A0CDB}"/>
                </a:ext>
              </a:extLst>
            </p:cNvPr>
            <p:cNvSpPr/>
            <p:nvPr/>
          </p:nvSpPr>
          <p:spPr bwMode="auto">
            <a:xfrm>
              <a:off x="2846992" y="4428740"/>
              <a:ext cx="1003790" cy="1046531"/>
            </a:xfrm>
            <a:custGeom>
              <a:avLst/>
              <a:gdLst>
                <a:gd name="connsiteX0" fmla="*/ 388394 w 1003790"/>
                <a:gd name="connsiteY0" fmla="*/ 2 h 1046531"/>
                <a:gd name="connsiteX1" fmla="*/ 418697 w 1003790"/>
                <a:gd name="connsiteY1" fmla="*/ 6198 h 1046531"/>
                <a:gd name="connsiteX2" fmla="*/ 426629 w 1003790"/>
                <a:gd name="connsiteY2" fmla="*/ 12551 h 1046531"/>
                <a:gd name="connsiteX3" fmla="*/ 457517 w 1003790"/>
                <a:gd name="connsiteY3" fmla="*/ 20933 h 1046531"/>
                <a:gd name="connsiteX4" fmla="*/ 488139 w 1003790"/>
                <a:gd name="connsiteY4" fmla="*/ 42546 h 1046531"/>
                <a:gd name="connsiteX5" fmla="*/ 499998 w 1003790"/>
                <a:gd name="connsiteY5" fmla="*/ 62312 h 1046531"/>
                <a:gd name="connsiteX6" fmla="*/ 501896 w 1003790"/>
                <a:gd name="connsiteY6" fmla="*/ 7883 h 1046531"/>
                <a:gd name="connsiteX7" fmla="*/ 503795 w 1003790"/>
                <a:gd name="connsiteY7" fmla="*/ 62309 h 1046531"/>
                <a:gd name="connsiteX8" fmla="*/ 515651 w 1003790"/>
                <a:gd name="connsiteY8" fmla="*/ 42546 h 1046531"/>
                <a:gd name="connsiteX9" fmla="*/ 546273 w 1003790"/>
                <a:gd name="connsiteY9" fmla="*/ 20933 h 1046531"/>
                <a:gd name="connsiteX10" fmla="*/ 577161 w 1003790"/>
                <a:gd name="connsiteY10" fmla="*/ 12551 h 1046531"/>
                <a:gd name="connsiteX11" fmla="*/ 585093 w 1003790"/>
                <a:gd name="connsiteY11" fmla="*/ 6198 h 1046531"/>
                <a:gd name="connsiteX12" fmla="*/ 615396 w 1003790"/>
                <a:gd name="connsiteY12" fmla="*/ 2 h 1046531"/>
                <a:gd name="connsiteX13" fmla="*/ 642690 w 1003790"/>
                <a:gd name="connsiteY13" fmla="*/ 7187 h 1046531"/>
                <a:gd name="connsiteX14" fmla="*/ 596797 w 1003790"/>
                <a:gd name="connsiteY14" fmla="*/ 14118 h 1046531"/>
                <a:gd name="connsiteX15" fmla="*/ 583040 w 1003790"/>
                <a:gd name="connsiteY15" fmla="*/ 24311 h 1046531"/>
                <a:gd name="connsiteX16" fmla="*/ 582316 w 1003790"/>
                <a:gd name="connsiteY16" fmla="*/ 30892 h 1046531"/>
                <a:gd name="connsiteX17" fmla="*/ 553506 w 1003790"/>
                <a:gd name="connsiteY17" fmla="*/ 80400 h 1046531"/>
                <a:gd name="connsiteX18" fmla="*/ 508514 w 1003790"/>
                <a:gd name="connsiteY18" fmla="*/ 93739 h 1046531"/>
                <a:gd name="connsiteX19" fmla="*/ 504833 w 1003790"/>
                <a:gd name="connsiteY19" fmla="*/ 92082 h 1046531"/>
                <a:gd name="connsiteX20" fmla="*/ 507297 w 1003790"/>
                <a:gd name="connsiteY20" fmla="*/ 162718 h 1046531"/>
                <a:gd name="connsiteX21" fmla="*/ 529445 w 1003790"/>
                <a:gd name="connsiteY21" fmla="*/ 125799 h 1046531"/>
                <a:gd name="connsiteX22" fmla="*/ 645785 w 1003790"/>
                <a:gd name="connsiteY22" fmla="*/ 70637 h 1046531"/>
                <a:gd name="connsiteX23" fmla="*/ 646347 w 1003790"/>
                <a:gd name="connsiteY23" fmla="*/ 70743 h 1046531"/>
                <a:gd name="connsiteX24" fmla="*/ 651681 w 1003790"/>
                <a:gd name="connsiteY24" fmla="*/ 67589 h 1046531"/>
                <a:gd name="connsiteX25" fmla="*/ 692030 w 1003790"/>
                <a:gd name="connsiteY25" fmla="*/ 59463 h 1046531"/>
                <a:gd name="connsiteX26" fmla="*/ 728415 w 1003790"/>
                <a:gd name="connsiteY26" fmla="*/ 69099 h 1046531"/>
                <a:gd name="connsiteX27" fmla="*/ 667301 w 1003790"/>
                <a:gd name="connsiteY27" fmla="*/ 78149 h 1046531"/>
                <a:gd name="connsiteX28" fmla="*/ 649169 w 1003790"/>
                <a:gd name="connsiteY28" fmla="*/ 91522 h 1046531"/>
                <a:gd name="connsiteX29" fmla="*/ 647671 w 1003790"/>
                <a:gd name="connsiteY29" fmla="*/ 105132 h 1046531"/>
                <a:gd name="connsiteX30" fmla="*/ 596579 w 1003790"/>
                <a:gd name="connsiteY30" fmla="*/ 192933 h 1046531"/>
                <a:gd name="connsiteX31" fmla="*/ 516789 w 1003790"/>
                <a:gd name="connsiteY31" fmla="*/ 216588 h 1046531"/>
                <a:gd name="connsiteX32" fmla="*/ 509204 w 1003790"/>
                <a:gd name="connsiteY32" fmla="*/ 213173 h 1046531"/>
                <a:gd name="connsiteX33" fmla="*/ 509044 w 1003790"/>
                <a:gd name="connsiteY33" fmla="*/ 212818 h 1046531"/>
                <a:gd name="connsiteX34" fmla="*/ 511740 w 1003790"/>
                <a:gd name="connsiteY34" fmla="*/ 290112 h 1046531"/>
                <a:gd name="connsiteX35" fmla="*/ 529838 w 1003790"/>
                <a:gd name="connsiteY35" fmla="*/ 266901 h 1046531"/>
                <a:gd name="connsiteX36" fmla="*/ 696732 w 1003790"/>
                <a:gd name="connsiteY36" fmla="*/ 187770 h 1046531"/>
                <a:gd name="connsiteX37" fmla="*/ 700208 w 1003790"/>
                <a:gd name="connsiteY37" fmla="*/ 188427 h 1046531"/>
                <a:gd name="connsiteX38" fmla="*/ 744179 w 1003790"/>
                <a:gd name="connsiteY38" fmla="*/ 168441 h 1046531"/>
                <a:gd name="connsiteX39" fmla="*/ 790328 w 1003790"/>
                <a:gd name="connsiteY39" fmla="*/ 173875 h 1046531"/>
                <a:gd name="connsiteX40" fmla="*/ 705270 w 1003790"/>
                <a:gd name="connsiteY40" fmla="*/ 207464 h 1046531"/>
                <a:gd name="connsiteX41" fmla="*/ 702452 w 1003790"/>
                <a:gd name="connsiteY41" fmla="*/ 209861 h 1046531"/>
                <a:gd name="connsiteX42" fmla="*/ 699438 w 1003790"/>
                <a:gd name="connsiteY42" fmla="*/ 237254 h 1046531"/>
                <a:gd name="connsiteX43" fmla="*/ 626143 w 1003790"/>
                <a:gd name="connsiteY43" fmla="*/ 363207 h 1046531"/>
                <a:gd name="connsiteX44" fmla="*/ 540016 w 1003790"/>
                <a:gd name="connsiteY44" fmla="*/ 401354 h 1046531"/>
                <a:gd name="connsiteX45" fmla="*/ 515493 w 1003790"/>
                <a:gd name="connsiteY45" fmla="*/ 397708 h 1046531"/>
                <a:gd name="connsiteX46" fmla="*/ 519535 w 1003790"/>
                <a:gd name="connsiteY46" fmla="*/ 513589 h 1046531"/>
                <a:gd name="connsiteX47" fmla="*/ 529032 w 1003790"/>
                <a:gd name="connsiteY47" fmla="*/ 491766 h 1046531"/>
                <a:gd name="connsiteX48" fmla="*/ 556677 w 1003790"/>
                <a:gd name="connsiteY48" fmla="*/ 456311 h 1046531"/>
                <a:gd name="connsiteX49" fmla="*/ 776570 w 1003790"/>
                <a:gd name="connsiteY49" fmla="*/ 352051 h 1046531"/>
                <a:gd name="connsiteX50" fmla="*/ 779032 w 1003790"/>
                <a:gd name="connsiteY50" fmla="*/ 352516 h 1046531"/>
                <a:gd name="connsiteX51" fmla="*/ 789838 w 1003790"/>
                <a:gd name="connsiteY51" fmla="*/ 343301 h 1046531"/>
                <a:gd name="connsiteX52" fmla="*/ 850404 w 1003790"/>
                <a:gd name="connsiteY52" fmla="*/ 315773 h 1046531"/>
                <a:gd name="connsiteX53" fmla="*/ 876799 w 1003790"/>
                <a:gd name="connsiteY53" fmla="*/ 314217 h 1046531"/>
                <a:gd name="connsiteX54" fmla="*/ 899613 w 1003790"/>
                <a:gd name="connsiteY54" fmla="*/ 321566 h 1046531"/>
                <a:gd name="connsiteX55" fmla="*/ 808915 w 1003790"/>
                <a:gd name="connsiteY55" fmla="*/ 357383 h 1046531"/>
                <a:gd name="connsiteX56" fmla="*/ 784431 w 1003790"/>
                <a:gd name="connsiteY56" fmla="*/ 378210 h 1046531"/>
                <a:gd name="connsiteX57" fmla="*/ 780135 w 1003790"/>
                <a:gd name="connsiteY57" fmla="*/ 417249 h 1046531"/>
                <a:gd name="connsiteX58" fmla="*/ 683566 w 1003790"/>
                <a:gd name="connsiteY58" fmla="*/ 583200 h 1046531"/>
                <a:gd name="connsiteX59" fmla="*/ 532756 w 1003790"/>
                <a:gd name="connsiteY59" fmla="*/ 627910 h 1046531"/>
                <a:gd name="connsiteX60" fmla="*/ 523375 w 1003790"/>
                <a:gd name="connsiteY60" fmla="*/ 623688 h 1046531"/>
                <a:gd name="connsiteX61" fmla="*/ 528517 w 1003790"/>
                <a:gd name="connsiteY61" fmla="*/ 771093 h 1046531"/>
                <a:gd name="connsiteX62" fmla="*/ 546102 w 1003790"/>
                <a:gd name="connsiteY62" fmla="*/ 730684 h 1046531"/>
                <a:gd name="connsiteX63" fmla="*/ 579385 w 1003790"/>
                <a:gd name="connsiteY63" fmla="*/ 687998 h 1046531"/>
                <a:gd name="connsiteX64" fmla="*/ 811911 w 1003790"/>
                <a:gd name="connsiteY64" fmla="*/ 563251 h 1046531"/>
                <a:gd name="connsiteX65" fmla="*/ 832670 w 1003790"/>
                <a:gd name="connsiteY65" fmla="*/ 562751 h 1046531"/>
                <a:gd name="connsiteX66" fmla="*/ 894015 w 1003790"/>
                <a:gd name="connsiteY66" fmla="*/ 510443 h 1046531"/>
                <a:gd name="connsiteX67" fmla="*/ 980977 w 1003790"/>
                <a:gd name="connsiteY67" fmla="*/ 481359 h 1046531"/>
                <a:gd name="connsiteX68" fmla="*/ 1003790 w 1003790"/>
                <a:gd name="connsiteY68" fmla="*/ 488708 h 1046531"/>
                <a:gd name="connsiteX69" fmla="*/ 863000 w 1003790"/>
                <a:gd name="connsiteY69" fmla="*/ 567135 h 1046531"/>
                <a:gd name="connsiteX70" fmla="*/ 855627 w 1003790"/>
                <a:gd name="connsiteY70" fmla="*/ 575417 h 1046531"/>
                <a:gd name="connsiteX71" fmla="*/ 848414 w 1003790"/>
                <a:gd name="connsiteY71" fmla="*/ 640970 h 1046531"/>
                <a:gd name="connsiteX72" fmla="*/ 732151 w 1003790"/>
                <a:gd name="connsiteY72" fmla="*/ 840764 h 1046531"/>
                <a:gd name="connsiteX73" fmla="*/ 550586 w 1003790"/>
                <a:gd name="connsiteY73" fmla="*/ 894592 h 1046531"/>
                <a:gd name="connsiteX74" fmla="*/ 533326 w 1003790"/>
                <a:gd name="connsiteY74" fmla="*/ 886823 h 1046531"/>
                <a:gd name="connsiteX75" fmla="*/ 532489 w 1003790"/>
                <a:gd name="connsiteY75" fmla="*/ 884962 h 1046531"/>
                <a:gd name="connsiteX76" fmla="*/ 538124 w 1003790"/>
                <a:gd name="connsiteY76" fmla="*/ 1046531 h 1046531"/>
                <a:gd name="connsiteX77" fmla="*/ 465667 w 1003790"/>
                <a:gd name="connsiteY77" fmla="*/ 1046531 h 1046531"/>
                <a:gd name="connsiteX78" fmla="*/ 471303 w 1003790"/>
                <a:gd name="connsiteY78" fmla="*/ 884960 h 1046531"/>
                <a:gd name="connsiteX79" fmla="*/ 470464 w 1003790"/>
                <a:gd name="connsiteY79" fmla="*/ 886823 h 1046531"/>
                <a:gd name="connsiteX80" fmla="*/ 453204 w 1003790"/>
                <a:gd name="connsiteY80" fmla="*/ 894592 h 1046531"/>
                <a:gd name="connsiteX81" fmla="*/ 271639 w 1003790"/>
                <a:gd name="connsiteY81" fmla="*/ 840764 h 1046531"/>
                <a:gd name="connsiteX82" fmla="*/ 155376 w 1003790"/>
                <a:gd name="connsiteY82" fmla="*/ 640970 h 1046531"/>
                <a:gd name="connsiteX83" fmla="*/ 148163 w 1003790"/>
                <a:gd name="connsiteY83" fmla="*/ 575417 h 1046531"/>
                <a:gd name="connsiteX84" fmla="*/ 140790 w 1003790"/>
                <a:gd name="connsiteY84" fmla="*/ 567135 h 1046531"/>
                <a:gd name="connsiteX85" fmla="*/ 0 w 1003790"/>
                <a:gd name="connsiteY85" fmla="*/ 488708 h 1046531"/>
                <a:gd name="connsiteX86" fmla="*/ 22813 w 1003790"/>
                <a:gd name="connsiteY86" fmla="*/ 481359 h 1046531"/>
                <a:gd name="connsiteX87" fmla="*/ 109775 w 1003790"/>
                <a:gd name="connsiteY87" fmla="*/ 510443 h 1046531"/>
                <a:gd name="connsiteX88" fmla="*/ 171120 w 1003790"/>
                <a:gd name="connsiteY88" fmla="*/ 562751 h 1046531"/>
                <a:gd name="connsiteX89" fmla="*/ 191879 w 1003790"/>
                <a:gd name="connsiteY89" fmla="*/ 563251 h 1046531"/>
                <a:gd name="connsiteX90" fmla="*/ 424405 w 1003790"/>
                <a:gd name="connsiteY90" fmla="*/ 687998 h 1046531"/>
                <a:gd name="connsiteX91" fmla="*/ 457688 w 1003790"/>
                <a:gd name="connsiteY91" fmla="*/ 730684 h 1046531"/>
                <a:gd name="connsiteX92" fmla="*/ 475275 w 1003790"/>
                <a:gd name="connsiteY92" fmla="*/ 771096 h 1046531"/>
                <a:gd name="connsiteX93" fmla="*/ 480416 w 1003790"/>
                <a:gd name="connsiteY93" fmla="*/ 623687 h 1046531"/>
                <a:gd name="connsiteX94" fmla="*/ 471034 w 1003790"/>
                <a:gd name="connsiteY94" fmla="*/ 627910 h 1046531"/>
                <a:gd name="connsiteX95" fmla="*/ 320224 w 1003790"/>
                <a:gd name="connsiteY95" fmla="*/ 583200 h 1046531"/>
                <a:gd name="connsiteX96" fmla="*/ 223655 w 1003790"/>
                <a:gd name="connsiteY96" fmla="*/ 417249 h 1046531"/>
                <a:gd name="connsiteX97" fmla="*/ 219359 w 1003790"/>
                <a:gd name="connsiteY97" fmla="*/ 378210 h 1046531"/>
                <a:gd name="connsiteX98" fmla="*/ 194875 w 1003790"/>
                <a:gd name="connsiteY98" fmla="*/ 357383 h 1046531"/>
                <a:gd name="connsiteX99" fmla="*/ 104177 w 1003790"/>
                <a:gd name="connsiteY99" fmla="*/ 321566 h 1046531"/>
                <a:gd name="connsiteX100" fmla="*/ 126990 w 1003790"/>
                <a:gd name="connsiteY100" fmla="*/ 314217 h 1046531"/>
                <a:gd name="connsiteX101" fmla="*/ 153386 w 1003790"/>
                <a:gd name="connsiteY101" fmla="*/ 315773 h 1046531"/>
                <a:gd name="connsiteX102" fmla="*/ 213952 w 1003790"/>
                <a:gd name="connsiteY102" fmla="*/ 343301 h 1046531"/>
                <a:gd name="connsiteX103" fmla="*/ 224758 w 1003790"/>
                <a:gd name="connsiteY103" fmla="*/ 352516 h 1046531"/>
                <a:gd name="connsiteX104" fmla="*/ 227220 w 1003790"/>
                <a:gd name="connsiteY104" fmla="*/ 352051 h 1046531"/>
                <a:gd name="connsiteX105" fmla="*/ 447113 w 1003790"/>
                <a:gd name="connsiteY105" fmla="*/ 456311 h 1046531"/>
                <a:gd name="connsiteX106" fmla="*/ 474758 w 1003790"/>
                <a:gd name="connsiteY106" fmla="*/ 491766 h 1046531"/>
                <a:gd name="connsiteX107" fmla="*/ 484257 w 1003790"/>
                <a:gd name="connsiteY107" fmla="*/ 513593 h 1046531"/>
                <a:gd name="connsiteX108" fmla="*/ 488299 w 1003790"/>
                <a:gd name="connsiteY108" fmla="*/ 397707 h 1046531"/>
                <a:gd name="connsiteX109" fmla="*/ 463774 w 1003790"/>
                <a:gd name="connsiteY109" fmla="*/ 401354 h 1046531"/>
                <a:gd name="connsiteX110" fmla="*/ 377647 w 1003790"/>
                <a:gd name="connsiteY110" fmla="*/ 363207 h 1046531"/>
                <a:gd name="connsiteX111" fmla="*/ 304352 w 1003790"/>
                <a:gd name="connsiteY111" fmla="*/ 237254 h 1046531"/>
                <a:gd name="connsiteX112" fmla="*/ 301338 w 1003790"/>
                <a:gd name="connsiteY112" fmla="*/ 209861 h 1046531"/>
                <a:gd name="connsiteX113" fmla="*/ 298520 w 1003790"/>
                <a:gd name="connsiteY113" fmla="*/ 207464 h 1046531"/>
                <a:gd name="connsiteX114" fmla="*/ 213462 w 1003790"/>
                <a:gd name="connsiteY114" fmla="*/ 173875 h 1046531"/>
                <a:gd name="connsiteX115" fmla="*/ 234856 w 1003790"/>
                <a:gd name="connsiteY115" fmla="*/ 166982 h 1046531"/>
                <a:gd name="connsiteX116" fmla="*/ 259611 w 1003790"/>
                <a:gd name="connsiteY116" fmla="*/ 168441 h 1046531"/>
                <a:gd name="connsiteX117" fmla="*/ 303582 w 1003790"/>
                <a:gd name="connsiteY117" fmla="*/ 188427 h 1046531"/>
                <a:gd name="connsiteX118" fmla="*/ 307058 w 1003790"/>
                <a:gd name="connsiteY118" fmla="*/ 187770 h 1046531"/>
                <a:gd name="connsiteX119" fmla="*/ 473952 w 1003790"/>
                <a:gd name="connsiteY119" fmla="*/ 266901 h 1046531"/>
                <a:gd name="connsiteX120" fmla="*/ 492052 w 1003790"/>
                <a:gd name="connsiteY120" fmla="*/ 290114 h 1046531"/>
                <a:gd name="connsiteX121" fmla="*/ 494748 w 1003790"/>
                <a:gd name="connsiteY121" fmla="*/ 212814 h 1046531"/>
                <a:gd name="connsiteX122" fmla="*/ 494586 w 1003790"/>
                <a:gd name="connsiteY122" fmla="*/ 213173 h 1046531"/>
                <a:gd name="connsiteX123" fmla="*/ 487001 w 1003790"/>
                <a:gd name="connsiteY123" fmla="*/ 216588 h 1046531"/>
                <a:gd name="connsiteX124" fmla="*/ 407211 w 1003790"/>
                <a:gd name="connsiteY124" fmla="*/ 192933 h 1046531"/>
                <a:gd name="connsiteX125" fmla="*/ 356119 w 1003790"/>
                <a:gd name="connsiteY125" fmla="*/ 105132 h 1046531"/>
                <a:gd name="connsiteX126" fmla="*/ 354621 w 1003790"/>
                <a:gd name="connsiteY126" fmla="*/ 91522 h 1046531"/>
                <a:gd name="connsiteX127" fmla="*/ 336489 w 1003790"/>
                <a:gd name="connsiteY127" fmla="*/ 78149 h 1046531"/>
                <a:gd name="connsiteX128" fmla="*/ 275375 w 1003790"/>
                <a:gd name="connsiteY128" fmla="*/ 69099 h 1046531"/>
                <a:gd name="connsiteX129" fmla="*/ 311760 w 1003790"/>
                <a:gd name="connsiteY129" fmla="*/ 59463 h 1046531"/>
                <a:gd name="connsiteX130" fmla="*/ 352109 w 1003790"/>
                <a:gd name="connsiteY130" fmla="*/ 67589 h 1046531"/>
                <a:gd name="connsiteX131" fmla="*/ 357443 w 1003790"/>
                <a:gd name="connsiteY131" fmla="*/ 70743 h 1046531"/>
                <a:gd name="connsiteX132" fmla="*/ 358005 w 1003790"/>
                <a:gd name="connsiteY132" fmla="*/ 70637 h 1046531"/>
                <a:gd name="connsiteX133" fmla="*/ 474345 w 1003790"/>
                <a:gd name="connsiteY133" fmla="*/ 125799 h 1046531"/>
                <a:gd name="connsiteX134" fmla="*/ 496495 w 1003790"/>
                <a:gd name="connsiteY134" fmla="*/ 162721 h 1046531"/>
                <a:gd name="connsiteX135" fmla="*/ 498959 w 1003790"/>
                <a:gd name="connsiteY135" fmla="*/ 92081 h 1046531"/>
                <a:gd name="connsiteX136" fmla="*/ 495276 w 1003790"/>
                <a:gd name="connsiteY136" fmla="*/ 93739 h 1046531"/>
                <a:gd name="connsiteX137" fmla="*/ 450284 w 1003790"/>
                <a:gd name="connsiteY137" fmla="*/ 80400 h 1046531"/>
                <a:gd name="connsiteX138" fmla="*/ 421474 w 1003790"/>
                <a:gd name="connsiteY138" fmla="*/ 30892 h 1046531"/>
                <a:gd name="connsiteX139" fmla="*/ 420750 w 1003790"/>
                <a:gd name="connsiteY139" fmla="*/ 24311 h 1046531"/>
                <a:gd name="connsiteX140" fmla="*/ 406993 w 1003790"/>
                <a:gd name="connsiteY140" fmla="*/ 14118 h 1046531"/>
                <a:gd name="connsiteX141" fmla="*/ 361100 w 1003790"/>
                <a:gd name="connsiteY141" fmla="*/ 7187 h 1046531"/>
                <a:gd name="connsiteX142" fmla="*/ 388394 w 1003790"/>
                <a:gd name="connsiteY142" fmla="*/ 2 h 1046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003790" h="1046531">
                  <a:moveTo>
                    <a:pt x="388394" y="2"/>
                  </a:moveTo>
                  <a:cubicBezTo>
                    <a:pt x="398149" y="-83"/>
                    <a:pt x="408405" y="2062"/>
                    <a:pt x="418697" y="6198"/>
                  </a:cubicBezTo>
                  <a:lnTo>
                    <a:pt x="426629" y="12551"/>
                  </a:lnTo>
                  <a:lnTo>
                    <a:pt x="457517" y="20933"/>
                  </a:lnTo>
                  <a:cubicBezTo>
                    <a:pt x="469640" y="27179"/>
                    <a:pt x="481038" y="35444"/>
                    <a:pt x="488139" y="42546"/>
                  </a:cubicBezTo>
                  <a:lnTo>
                    <a:pt x="499998" y="62312"/>
                  </a:lnTo>
                  <a:lnTo>
                    <a:pt x="501896" y="7883"/>
                  </a:lnTo>
                  <a:lnTo>
                    <a:pt x="503795" y="62309"/>
                  </a:lnTo>
                  <a:lnTo>
                    <a:pt x="515651" y="42546"/>
                  </a:lnTo>
                  <a:cubicBezTo>
                    <a:pt x="522752" y="35444"/>
                    <a:pt x="534150" y="27179"/>
                    <a:pt x="546273" y="20933"/>
                  </a:cubicBezTo>
                  <a:lnTo>
                    <a:pt x="577161" y="12551"/>
                  </a:lnTo>
                  <a:lnTo>
                    <a:pt x="585093" y="6198"/>
                  </a:lnTo>
                  <a:cubicBezTo>
                    <a:pt x="595385" y="2062"/>
                    <a:pt x="605641" y="-83"/>
                    <a:pt x="615396" y="2"/>
                  </a:cubicBezTo>
                  <a:cubicBezTo>
                    <a:pt x="625151" y="88"/>
                    <a:pt x="634404" y="2403"/>
                    <a:pt x="642690" y="7187"/>
                  </a:cubicBezTo>
                  <a:cubicBezTo>
                    <a:pt x="628247" y="4453"/>
                    <a:pt x="612449" y="7084"/>
                    <a:pt x="596797" y="14118"/>
                  </a:cubicBezTo>
                  <a:lnTo>
                    <a:pt x="583040" y="24311"/>
                  </a:lnTo>
                  <a:lnTo>
                    <a:pt x="582316" y="30892"/>
                  </a:lnTo>
                  <a:cubicBezTo>
                    <a:pt x="577335" y="49041"/>
                    <a:pt x="564158" y="69748"/>
                    <a:pt x="553506" y="80400"/>
                  </a:cubicBezTo>
                  <a:cubicBezTo>
                    <a:pt x="540395" y="93511"/>
                    <a:pt x="522620" y="98235"/>
                    <a:pt x="508514" y="93739"/>
                  </a:cubicBezTo>
                  <a:lnTo>
                    <a:pt x="504833" y="92082"/>
                  </a:lnTo>
                  <a:lnTo>
                    <a:pt x="507297" y="162718"/>
                  </a:lnTo>
                  <a:lnTo>
                    <a:pt x="529445" y="125799"/>
                  </a:lnTo>
                  <a:cubicBezTo>
                    <a:pt x="554634" y="100610"/>
                    <a:pt x="610295" y="67168"/>
                    <a:pt x="645785" y="70637"/>
                  </a:cubicBezTo>
                  <a:lnTo>
                    <a:pt x="646347" y="70743"/>
                  </a:lnTo>
                  <a:lnTo>
                    <a:pt x="651681" y="67589"/>
                  </a:lnTo>
                  <a:cubicBezTo>
                    <a:pt x="665378" y="62130"/>
                    <a:pt x="679034" y="59316"/>
                    <a:pt x="692030" y="59463"/>
                  </a:cubicBezTo>
                  <a:cubicBezTo>
                    <a:pt x="705026" y="59609"/>
                    <a:pt x="717361" y="62716"/>
                    <a:pt x="728415" y="69099"/>
                  </a:cubicBezTo>
                  <a:cubicBezTo>
                    <a:pt x="709165" y="65418"/>
                    <a:pt x="688128" y="68859"/>
                    <a:pt x="667301" y="78149"/>
                  </a:cubicBezTo>
                  <a:lnTo>
                    <a:pt x="649169" y="91522"/>
                  </a:lnTo>
                  <a:lnTo>
                    <a:pt x="647671" y="105132"/>
                  </a:lnTo>
                  <a:cubicBezTo>
                    <a:pt x="638838" y="137319"/>
                    <a:pt x="615470" y="174041"/>
                    <a:pt x="596579" y="192933"/>
                  </a:cubicBezTo>
                  <a:cubicBezTo>
                    <a:pt x="573328" y="216184"/>
                    <a:pt x="541805" y="224560"/>
                    <a:pt x="516789" y="216588"/>
                  </a:cubicBezTo>
                  <a:lnTo>
                    <a:pt x="509204" y="213173"/>
                  </a:lnTo>
                  <a:lnTo>
                    <a:pt x="509044" y="212818"/>
                  </a:lnTo>
                  <a:lnTo>
                    <a:pt x="511740" y="290112"/>
                  </a:lnTo>
                  <a:lnTo>
                    <a:pt x="529838" y="266901"/>
                  </a:lnTo>
                  <a:cubicBezTo>
                    <a:pt x="565972" y="230767"/>
                    <a:pt x="645820" y="182793"/>
                    <a:pt x="696732" y="187770"/>
                  </a:cubicBezTo>
                  <a:lnTo>
                    <a:pt x="700208" y="188427"/>
                  </a:lnTo>
                  <a:lnTo>
                    <a:pt x="744179" y="168441"/>
                  </a:lnTo>
                  <a:cubicBezTo>
                    <a:pt x="761647" y="164804"/>
                    <a:pt x="777340" y="166376"/>
                    <a:pt x="790328" y="173875"/>
                  </a:cubicBezTo>
                  <a:cubicBezTo>
                    <a:pt x="765488" y="173399"/>
                    <a:pt x="736111" y="185513"/>
                    <a:pt x="705270" y="207464"/>
                  </a:cubicBezTo>
                  <a:lnTo>
                    <a:pt x="702452" y="209861"/>
                  </a:lnTo>
                  <a:lnTo>
                    <a:pt x="699438" y="237254"/>
                  </a:lnTo>
                  <a:cubicBezTo>
                    <a:pt x="686766" y="283427"/>
                    <a:pt x="653244" y="336106"/>
                    <a:pt x="626143" y="363207"/>
                  </a:cubicBezTo>
                  <a:cubicBezTo>
                    <a:pt x="601128" y="388223"/>
                    <a:pt x="569437" y="401236"/>
                    <a:pt x="540016" y="401354"/>
                  </a:cubicBezTo>
                  <a:lnTo>
                    <a:pt x="515493" y="397708"/>
                  </a:lnTo>
                  <a:lnTo>
                    <a:pt x="519535" y="513589"/>
                  </a:lnTo>
                  <a:lnTo>
                    <a:pt x="529032" y="491766"/>
                  </a:lnTo>
                  <a:cubicBezTo>
                    <a:pt x="536461" y="479262"/>
                    <a:pt x="545690" y="467298"/>
                    <a:pt x="556677" y="456311"/>
                  </a:cubicBezTo>
                  <a:cubicBezTo>
                    <a:pt x="604286" y="408702"/>
                    <a:pt x="709491" y="345493"/>
                    <a:pt x="776570" y="352051"/>
                  </a:cubicBezTo>
                  <a:lnTo>
                    <a:pt x="779032" y="352516"/>
                  </a:lnTo>
                  <a:lnTo>
                    <a:pt x="789838" y="343301"/>
                  </a:lnTo>
                  <a:cubicBezTo>
                    <a:pt x="811259" y="329082"/>
                    <a:pt x="831777" y="319651"/>
                    <a:pt x="850404" y="315773"/>
                  </a:cubicBezTo>
                  <a:cubicBezTo>
                    <a:pt x="859717" y="313834"/>
                    <a:pt x="868557" y="313283"/>
                    <a:pt x="876799" y="314217"/>
                  </a:cubicBezTo>
                  <a:cubicBezTo>
                    <a:pt x="885042" y="315150"/>
                    <a:pt x="892688" y="317568"/>
                    <a:pt x="899613" y="321566"/>
                  </a:cubicBezTo>
                  <a:cubicBezTo>
                    <a:pt x="873126" y="321059"/>
                    <a:pt x="841801" y="333976"/>
                    <a:pt x="808915" y="357383"/>
                  </a:cubicBezTo>
                  <a:lnTo>
                    <a:pt x="784431" y="378210"/>
                  </a:lnTo>
                  <a:lnTo>
                    <a:pt x="780135" y="417249"/>
                  </a:lnTo>
                  <a:cubicBezTo>
                    <a:pt x="763440" y="478086"/>
                    <a:pt x="719273" y="547493"/>
                    <a:pt x="683566" y="583200"/>
                  </a:cubicBezTo>
                  <a:cubicBezTo>
                    <a:pt x="639619" y="627147"/>
                    <a:pt x="580038" y="642979"/>
                    <a:pt x="532756" y="627910"/>
                  </a:cubicBezTo>
                  <a:lnTo>
                    <a:pt x="523375" y="623688"/>
                  </a:lnTo>
                  <a:lnTo>
                    <a:pt x="528517" y="771093"/>
                  </a:lnTo>
                  <a:lnTo>
                    <a:pt x="546102" y="730684"/>
                  </a:lnTo>
                  <a:cubicBezTo>
                    <a:pt x="555046" y="715629"/>
                    <a:pt x="566158" y="701225"/>
                    <a:pt x="579385" y="687998"/>
                  </a:cubicBezTo>
                  <a:cubicBezTo>
                    <a:pt x="629538" y="637845"/>
                    <a:pt x="732781" y="573312"/>
                    <a:pt x="811911" y="563251"/>
                  </a:cubicBezTo>
                  <a:lnTo>
                    <a:pt x="832670" y="562751"/>
                  </a:lnTo>
                  <a:lnTo>
                    <a:pt x="894015" y="510443"/>
                  </a:lnTo>
                  <a:cubicBezTo>
                    <a:pt x="926146" y="489115"/>
                    <a:pt x="956248" y="478558"/>
                    <a:pt x="980977" y="481359"/>
                  </a:cubicBezTo>
                  <a:cubicBezTo>
                    <a:pt x="989219" y="482292"/>
                    <a:pt x="996865" y="484710"/>
                    <a:pt x="1003790" y="488708"/>
                  </a:cubicBezTo>
                  <a:cubicBezTo>
                    <a:pt x="964060" y="487947"/>
                    <a:pt x="913444" y="517392"/>
                    <a:pt x="863000" y="567135"/>
                  </a:cubicBezTo>
                  <a:lnTo>
                    <a:pt x="855627" y="575417"/>
                  </a:lnTo>
                  <a:lnTo>
                    <a:pt x="848414" y="640970"/>
                  </a:lnTo>
                  <a:cubicBezTo>
                    <a:pt x="828314" y="714213"/>
                    <a:pt x="775140" y="797776"/>
                    <a:pt x="732151" y="840764"/>
                  </a:cubicBezTo>
                  <a:cubicBezTo>
                    <a:pt x="679242" y="893674"/>
                    <a:pt x="607510" y="912734"/>
                    <a:pt x="550586" y="894592"/>
                  </a:cubicBezTo>
                  <a:lnTo>
                    <a:pt x="533326" y="886823"/>
                  </a:lnTo>
                  <a:lnTo>
                    <a:pt x="532489" y="884962"/>
                  </a:lnTo>
                  <a:lnTo>
                    <a:pt x="538124" y="1046531"/>
                  </a:lnTo>
                  <a:lnTo>
                    <a:pt x="465667" y="1046531"/>
                  </a:lnTo>
                  <a:lnTo>
                    <a:pt x="471303" y="884960"/>
                  </a:lnTo>
                  <a:lnTo>
                    <a:pt x="470464" y="886823"/>
                  </a:lnTo>
                  <a:lnTo>
                    <a:pt x="453204" y="894592"/>
                  </a:lnTo>
                  <a:cubicBezTo>
                    <a:pt x="396280" y="912734"/>
                    <a:pt x="324548" y="893674"/>
                    <a:pt x="271639" y="840764"/>
                  </a:cubicBezTo>
                  <a:cubicBezTo>
                    <a:pt x="228650" y="797776"/>
                    <a:pt x="175476" y="714213"/>
                    <a:pt x="155376" y="640970"/>
                  </a:cubicBezTo>
                  <a:lnTo>
                    <a:pt x="148163" y="575417"/>
                  </a:lnTo>
                  <a:lnTo>
                    <a:pt x="140790" y="567135"/>
                  </a:lnTo>
                  <a:cubicBezTo>
                    <a:pt x="90346" y="517392"/>
                    <a:pt x="39730" y="487947"/>
                    <a:pt x="0" y="488708"/>
                  </a:cubicBezTo>
                  <a:cubicBezTo>
                    <a:pt x="6925" y="484710"/>
                    <a:pt x="14571" y="482292"/>
                    <a:pt x="22813" y="481359"/>
                  </a:cubicBezTo>
                  <a:cubicBezTo>
                    <a:pt x="47542" y="478558"/>
                    <a:pt x="77644" y="489115"/>
                    <a:pt x="109775" y="510443"/>
                  </a:cubicBezTo>
                  <a:lnTo>
                    <a:pt x="171120" y="562751"/>
                  </a:lnTo>
                  <a:lnTo>
                    <a:pt x="191879" y="563251"/>
                  </a:lnTo>
                  <a:cubicBezTo>
                    <a:pt x="271009" y="573312"/>
                    <a:pt x="374252" y="637845"/>
                    <a:pt x="424405" y="687998"/>
                  </a:cubicBezTo>
                  <a:cubicBezTo>
                    <a:pt x="437632" y="701225"/>
                    <a:pt x="448744" y="715629"/>
                    <a:pt x="457688" y="730684"/>
                  </a:cubicBezTo>
                  <a:lnTo>
                    <a:pt x="475275" y="771096"/>
                  </a:lnTo>
                  <a:lnTo>
                    <a:pt x="480416" y="623687"/>
                  </a:lnTo>
                  <a:lnTo>
                    <a:pt x="471034" y="627910"/>
                  </a:lnTo>
                  <a:cubicBezTo>
                    <a:pt x="423752" y="642979"/>
                    <a:pt x="364171" y="627147"/>
                    <a:pt x="320224" y="583200"/>
                  </a:cubicBezTo>
                  <a:cubicBezTo>
                    <a:pt x="284517" y="547493"/>
                    <a:pt x="240350" y="478086"/>
                    <a:pt x="223655" y="417249"/>
                  </a:cubicBezTo>
                  <a:lnTo>
                    <a:pt x="219359" y="378210"/>
                  </a:lnTo>
                  <a:lnTo>
                    <a:pt x="194875" y="357383"/>
                  </a:lnTo>
                  <a:cubicBezTo>
                    <a:pt x="161989" y="333976"/>
                    <a:pt x="130664" y="321059"/>
                    <a:pt x="104177" y="321566"/>
                  </a:cubicBezTo>
                  <a:cubicBezTo>
                    <a:pt x="111102" y="317568"/>
                    <a:pt x="118748" y="315150"/>
                    <a:pt x="126990" y="314217"/>
                  </a:cubicBezTo>
                  <a:cubicBezTo>
                    <a:pt x="135233" y="313283"/>
                    <a:pt x="144073" y="313834"/>
                    <a:pt x="153386" y="315773"/>
                  </a:cubicBezTo>
                  <a:cubicBezTo>
                    <a:pt x="172013" y="319651"/>
                    <a:pt x="192531" y="329082"/>
                    <a:pt x="213952" y="343301"/>
                  </a:cubicBezTo>
                  <a:lnTo>
                    <a:pt x="224758" y="352516"/>
                  </a:lnTo>
                  <a:lnTo>
                    <a:pt x="227220" y="352051"/>
                  </a:lnTo>
                  <a:cubicBezTo>
                    <a:pt x="294299" y="345493"/>
                    <a:pt x="399504" y="408702"/>
                    <a:pt x="447113" y="456311"/>
                  </a:cubicBezTo>
                  <a:cubicBezTo>
                    <a:pt x="458100" y="467298"/>
                    <a:pt x="467329" y="479262"/>
                    <a:pt x="474758" y="491766"/>
                  </a:cubicBezTo>
                  <a:lnTo>
                    <a:pt x="484257" y="513593"/>
                  </a:lnTo>
                  <a:lnTo>
                    <a:pt x="488299" y="397707"/>
                  </a:lnTo>
                  <a:lnTo>
                    <a:pt x="463774" y="401354"/>
                  </a:lnTo>
                  <a:cubicBezTo>
                    <a:pt x="434353" y="401236"/>
                    <a:pt x="402662" y="388223"/>
                    <a:pt x="377647" y="363207"/>
                  </a:cubicBezTo>
                  <a:cubicBezTo>
                    <a:pt x="350546" y="336106"/>
                    <a:pt x="317024" y="283427"/>
                    <a:pt x="304352" y="237254"/>
                  </a:cubicBezTo>
                  <a:lnTo>
                    <a:pt x="301338" y="209861"/>
                  </a:lnTo>
                  <a:lnTo>
                    <a:pt x="298520" y="207464"/>
                  </a:lnTo>
                  <a:cubicBezTo>
                    <a:pt x="267679" y="185513"/>
                    <a:pt x="238302" y="173399"/>
                    <a:pt x="213462" y="173875"/>
                  </a:cubicBezTo>
                  <a:cubicBezTo>
                    <a:pt x="219956" y="170126"/>
                    <a:pt x="227126" y="167858"/>
                    <a:pt x="234856" y="166982"/>
                  </a:cubicBezTo>
                  <a:cubicBezTo>
                    <a:pt x="242587" y="166106"/>
                    <a:pt x="250877" y="166623"/>
                    <a:pt x="259611" y="168441"/>
                  </a:cubicBezTo>
                  <a:lnTo>
                    <a:pt x="303582" y="188427"/>
                  </a:lnTo>
                  <a:lnTo>
                    <a:pt x="307058" y="187770"/>
                  </a:lnTo>
                  <a:cubicBezTo>
                    <a:pt x="357970" y="182793"/>
                    <a:pt x="437818" y="230767"/>
                    <a:pt x="473952" y="266901"/>
                  </a:cubicBezTo>
                  <a:lnTo>
                    <a:pt x="492052" y="290114"/>
                  </a:lnTo>
                  <a:lnTo>
                    <a:pt x="494748" y="212814"/>
                  </a:lnTo>
                  <a:lnTo>
                    <a:pt x="494586" y="213173"/>
                  </a:lnTo>
                  <a:lnTo>
                    <a:pt x="487001" y="216588"/>
                  </a:lnTo>
                  <a:cubicBezTo>
                    <a:pt x="461985" y="224560"/>
                    <a:pt x="430462" y="216184"/>
                    <a:pt x="407211" y="192933"/>
                  </a:cubicBezTo>
                  <a:cubicBezTo>
                    <a:pt x="388320" y="174041"/>
                    <a:pt x="364952" y="137319"/>
                    <a:pt x="356119" y="105132"/>
                  </a:cubicBezTo>
                  <a:lnTo>
                    <a:pt x="354621" y="91522"/>
                  </a:lnTo>
                  <a:lnTo>
                    <a:pt x="336489" y="78149"/>
                  </a:lnTo>
                  <a:cubicBezTo>
                    <a:pt x="315662" y="68859"/>
                    <a:pt x="294625" y="65418"/>
                    <a:pt x="275375" y="69099"/>
                  </a:cubicBezTo>
                  <a:cubicBezTo>
                    <a:pt x="286429" y="62716"/>
                    <a:pt x="298764" y="59609"/>
                    <a:pt x="311760" y="59463"/>
                  </a:cubicBezTo>
                  <a:cubicBezTo>
                    <a:pt x="324756" y="59316"/>
                    <a:pt x="338412" y="62130"/>
                    <a:pt x="352109" y="67589"/>
                  </a:cubicBezTo>
                  <a:lnTo>
                    <a:pt x="357443" y="70743"/>
                  </a:lnTo>
                  <a:lnTo>
                    <a:pt x="358005" y="70637"/>
                  </a:lnTo>
                  <a:cubicBezTo>
                    <a:pt x="393495" y="67168"/>
                    <a:pt x="449156" y="100610"/>
                    <a:pt x="474345" y="125799"/>
                  </a:cubicBezTo>
                  <a:lnTo>
                    <a:pt x="496495" y="162721"/>
                  </a:lnTo>
                  <a:lnTo>
                    <a:pt x="498959" y="92081"/>
                  </a:lnTo>
                  <a:lnTo>
                    <a:pt x="495276" y="93739"/>
                  </a:lnTo>
                  <a:cubicBezTo>
                    <a:pt x="481170" y="98235"/>
                    <a:pt x="463395" y="93511"/>
                    <a:pt x="450284" y="80400"/>
                  </a:cubicBezTo>
                  <a:cubicBezTo>
                    <a:pt x="439632" y="69748"/>
                    <a:pt x="426455" y="49041"/>
                    <a:pt x="421474" y="30892"/>
                  </a:cubicBezTo>
                  <a:lnTo>
                    <a:pt x="420750" y="24311"/>
                  </a:lnTo>
                  <a:lnTo>
                    <a:pt x="406993" y="14118"/>
                  </a:lnTo>
                  <a:cubicBezTo>
                    <a:pt x="391341" y="7084"/>
                    <a:pt x="375543" y="4453"/>
                    <a:pt x="361100" y="7187"/>
                  </a:cubicBezTo>
                  <a:cubicBezTo>
                    <a:pt x="369386" y="2403"/>
                    <a:pt x="378639" y="88"/>
                    <a:pt x="388394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06726B02-6E6F-41CE-A416-AA53B636F32F}"/>
              </a:ext>
            </a:extLst>
          </p:cNvPr>
          <p:cNvGrpSpPr/>
          <p:nvPr/>
        </p:nvGrpSpPr>
        <p:grpSpPr>
          <a:xfrm>
            <a:off x="8330887" y="4042952"/>
            <a:ext cx="1225893" cy="1225894"/>
            <a:chOff x="7193704" y="4217588"/>
            <a:chExt cx="1411460" cy="1411460"/>
          </a:xfrm>
        </p:grpSpPr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3E10F88B-A1BB-43FC-8165-936BE9202DD3}"/>
                </a:ext>
              </a:extLst>
            </p:cNvPr>
            <p:cNvSpPr/>
            <p:nvPr/>
          </p:nvSpPr>
          <p:spPr bwMode="auto">
            <a:xfrm>
              <a:off x="7193704" y="4217588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361A0335-ECA4-4CD1-9C05-C6F1046F3127}"/>
                </a:ext>
              </a:extLst>
            </p:cNvPr>
            <p:cNvGrpSpPr/>
            <p:nvPr/>
          </p:nvGrpSpPr>
          <p:grpSpPr>
            <a:xfrm>
              <a:off x="7424488" y="4341507"/>
              <a:ext cx="949892" cy="1142908"/>
              <a:chOff x="9438654" y="2237706"/>
              <a:chExt cx="934692" cy="1124620"/>
            </a:xfrm>
            <a:solidFill>
              <a:srgbClr val="FFFFFF"/>
            </a:solidFill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4240625-B523-471B-BCAE-F1BCDEBA3430}"/>
                  </a:ext>
                </a:extLst>
              </p:cNvPr>
              <p:cNvSpPr/>
              <p:nvPr/>
            </p:nvSpPr>
            <p:spPr bwMode="auto">
              <a:xfrm>
                <a:off x="9438654" y="2246567"/>
                <a:ext cx="529220" cy="1115759"/>
              </a:xfrm>
              <a:custGeom>
                <a:avLst/>
                <a:gdLst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396683 w 529220"/>
                  <a:gd name="connsiteY2" fmla="*/ 443013 h 1115759"/>
                  <a:gd name="connsiteX3" fmla="*/ 400729 w 529220"/>
                  <a:gd name="connsiteY3" fmla="*/ 449644 h 1115759"/>
                  <a:gd name="connsiteX4" fmla="*/ 328317 w 529220"/>
                  <a:gd name="connsiteY4" fmla="*/ 509389 h 1115759"/>
                  <a:gd name="connsiteX5" fmla="*/ 77150 w 529220"/>
                  <a:gd name="connsiteY5" fmla="*/ 1115759 h 1115759"/>
                  <a:gd name="connsiteX6" fmla="*/ 0 w 529220"/>
                  <a:gd name="connsiteY6" fmla="*/ 1115759 h 1115759"/>
                  <a:gd name="connsiteX7" fmla="*/ 273763 w 529220"/>
                  <a:gd name="connsiteY7" fmla="*/ 454834 h 1115759"/>
                  <a:gd name="connsiteX8" fmla="*/ 345191 w 529220"/>
                  <a:gd name="connsiteY8" fmla="*/ 395901 h 1115759"/>
                  <a:gd name="connsiteX9" fmla="*/ 344506 w 529220"/>
                  <a:gd name="connsiteY9" fmla="*/ 394875 h 1115759"/>
                  <a:gd name="connsiteX10" fmla="*/ 415316 w 529220"/>
                  <a:gd name="connsiteY10" fmla="*/ 39261 h 1115759"/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394301 w 529220"/>
                  <a:gd name="connsiteY2" fmla="*/ 421582 h 1115759"/>
                  <a:gd name="connsiteX3" fmla="*/ 400729 w 529220"/>
                  <a:gd name="connsiteY3" fmla="*/ 449644 h 1115759"/>
                  <a:gd name="connsiteX4" fmla="*/ 328317 w 529220"/>
                  <a:gd name="connsiteY4" fmla="*/ 509389 h 1115759"/>
                  <a:gd name="connsiteX5" fmla="*/ 77150 w 529220"/>
                  <a:gd name="connsiteY5" fmla="*/ 1115759 h 1115759"/>
                  <a:gd name="connsiteX6" fmla="*/ 0 w 529220"/>
                  <a:gd name="connsiteY6" fmla="*/ 1115759 h 1115759"/>
                  <a:gd name="connsiteX7" fmla="*/ 273763 w 529220"/>
                  <a:gd name="connsiteY7" fmla="*/ 454834 h 1115759"/>
                  <a:gd name="connsiteX8" fmla="*/ 345191 w 529220"/>
                  <a:gd name="connsiteY8" fmla="*/ 395901 h 1115759"/>
                  <a:gd name="connsiteX9" fmla="*/ 344506 w 529220"/>
                  <a:gd name="connsiteY9" fmla="*/ 394875 h 1115759"/>
                  <a:gd name="connsiteX10" fmla="*/ 415316 w 529220"/>
                  <a:gd name="connsiteY10" fmla="*/ 39261 h 1115759"/>
                  <a:gd name="connsiteX11" fmla="*/ 474099 w 529220"/>
                  <a:gd name="connsiteY11" fmla="*/ 0 h 1115759"/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400729 w 529220"/>
                  <a:gd name="connsiteY2" fmla="*/ 449644 h 1115759"/>
                  <a:gd name="connsiteX3" fmla="*/ 328317 w 529220"/>
                  <a:gd name="connsiteY3" fmla="*/ 509389 h 1115759"/>
                  <a:gd name="connsiteX4" fmla="*/ 77150 w 529220"/>
                  <a:gd name="connsiteY4" fmla="*/ 1115759 h 1115759"/>
                  <a:gd name="connsiteX5" fmla="*/ 0 w 529220"/>
                  <a:gd name="connsiteY5" fmla="*/ 1115759 h 1115759"/>
                  <a:gd name="connsiteX6" fmla="*/ 273763 w 529220"/>
                  <a:gd name="connsiteY6" fmla="*/ 454834 h 1115759"/>
                  <a:gd name="connsiteX7" fmla="*/ 345191 w 529220"/>
                  <a:gd name="connsiteY7" fmla="*/ 395901 h 1115759"/>
                  <a:gd name="connsiteX8" fmla="*/ 344506 w 529220"/>
                  <a:gd name="connsiteY8" fmla="*/ 394875 h 1115759"/>
                  <a:gd name="connsiteX9" fmla="*/ 415316 w 529220"/>
                  <a:gd name="connsiteY9" fmla="*/ 39261 h 1115759"/>
                  <a:gd name="connsiteX10" fmla="*/ 474099 w 529220"/>
                  <a:gd name="connsiteY10" fmla="*/ 0 h 111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9220" h="1115759">
                    <a:moveTo>
                      <a:pt x="474099" y="0"/>
                    </a:moveTo>
                    <a:cubicBezTo>
                      <a:pt x="561887" y="131441"/>
                      <a:pt x="541896" y="303378"/>
                      <a:pt x="434893" y="411522"/>
                    </a:cubicBezTo>
                    <a:lnTo>
                      <a:pt x="400729" y="449644"/>
                    </a:lnTo>
                    <a:lnTo>
                      <a:pt x="328317" y="509389"/>
                    </a:lnTo>
                    <a:cubicBezTo>
                      <a:pt x="173133" y="664573"/>
                      <a:pt x="77150" y="878957"/>
                      <a:pt x="77150" y="1115759"/>
                    </a:cubicBezTo>
                    <a:lnTo>
                      <a:pt x="0" y="1115759"/>
                    </a:lnTo>
                    <a:cubicBezTo>
                      <a:pt x="0" y="857652"/>
                      <a:pt x="104620" y="623979"/>
                      <a:pt x="273763" y="454834"/>
                    </a:cubicBezTo>
                    <a:lnTo>
                      <a:pt x="345191" y="395901"/>
                    </a:lnTo>
                    <a:lnTo>
                      <a:pt x="344506" y="394875"/>
                    </a:lnTo>
                    <a:cubicBezTo>
                      <a:pt x="462260" y="316228"/>
                      <a:pt x="493963" y="157016"/>
                      <a:pt x="415316" y="39261"/>
                    </a:cubicBezTo>
                    <a:lnTo>
                      <a:pt x="474099" y="0"/>
                    </a:ln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0AB592C-141F-4347-A0F1-2166C5041161}"/>
                  </a:ext>
                </a:extLst>
              </p:cNvPr>
              <p:cNvSpPr/>
              <p:nvPr/>
            </p:nvSpPr>
            <p:spPr bwMode="auto">
              <a:xfrm>
                <a:off x="9515805" y="2237706"/>
                <a:ext cx="667802" cy="1124617"/>
              </a:xfrm>
              <a:custGeom>
                <a:avLst/>
                <a:gdLst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77307 w 667802"/>
                  <a:gd name="connsiteY2" fmla="*/ 441988 h 1124617"/>
                  <a:gd name="connsiteX3" fmla="*/ 478410 w 667802"/>
                  <a:gd name="connsiteY3" fmla="*/ 444876 h 1124617"/>
                  <a:gd name="connsiteX4" fmla="*/ 420433 w 667802"/>
                  <a:gd name="connsiteY4" fmla="*/ 476345 h 1124617"/>
                  <a:gd name="connsiteX5" fmla="*/ 75749 w 667802"/>
                  <a:gd name="connsiteY5" fmla="*/ 1124617 h 1124617"/>
                  <a:gd name="connsiteX6" fmla="*/ 0 w 667802"/>
                  <a:gd name="connsiteY6" fmla="*/ 1124617 h 1124617"/>
                  <a:gd name="connsiteX7" fmla="*/ 378081 w 667802"/>
                  <a:gd name="connsiteY7" fmla="*/ 413533 h 1124617"/>
                  <a:gd name="connsiteX8" fmla="*/ 438075 w 667802"/>
                  <a:gd name="connsiteY8" fmla="*/ 380969 h 1124617"/>
                  <a:gd name="connsiteX9" fmla="*/ 437942 w 667802"/>
                  <a:gd name="connsiteY9" fmla="*/ 380673 h 1124617"/>
                  <a:gd name="connsiteX10" fmla="*/ 571291 w 667802"/>
                  <a:gd name="connsiteY10" fmla="*/ 29964 h 1124617"/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77307 w 667802"/>
                  <a:gd name="connsiteY2" fmla="*/ 441988 h 1124617"/>
                  <a:gd name="connsiteX3" fmla="*/ 420433 w 667802"/>
                  <a:gd name="connsiteY3" fmla="*/ 476345 h 1124617"/>
                  <a:gd name="connsiteX4" fmla="*/ 75749 w 667802"/>
                  <a:gd name="connsiteY4" fmla="*/ 1124617 h 1124617"/>
                  <a:gd name="connsiteX5" fmla="*/ 0 w 667802"/>
                  <a:gd name="connsiteY5" fmla="*/ 1124617 h 1124617"/>
                  <a:gd name="connsiteX6" fmla="*/ 378081 w 667802"/>
                  <a:gd name="connsiteY6" fmla="*/ 413533 h 1124617"/>
                  <a:gd name="connsiteX7" fmla="*/ 438075 w 667802"/>
                  <a:gd name="connsiteY7" fmla="*/ 380969 h 1124617"/>
                  <a:gd name="connsiteX8" fmla="*/ 437942 w 667802"/>
                  <a:gd name="connsiteY8" fmla="*/ 380673 h 1124617"/>
                  <a:gd name="connsiteX9" fmla="*/ 571291 w 667802"/>
                  <a:gd name="connsiteY9" fmla="*/ 29964 h 1124617"/>
                  <a:gd name="connsiteX10" fmla="*/ 638019 w 667802"/>
                  <a:gd name="connsiteY10" fmla="*/ 0 h 1124617"/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20433 w 667802"/>
                  <a:gd name="connsiteY2" fmla="*/ 476345 h 1124617"/>
                  <a:gd name="connsiteX3" fmla="*/ 75749 w 667802"/>
                  <a:gd name="connsiteY3" fmla="*/ 1124617 h 1124617"/>
                  <a:gd name="connsiteX4" fmla="*/ 0 w 667802"/>
                  <a:gd name="connsiteY4" fmla="*/ 1124617 h 1124617"/>
                  <a:gd name="connsiteX5" fmla="*/ 378081 w 667802"/>
                  <a:gd name="connsiteY5" fmla="*/ 413533 h 1124617"/>
                  <a:gd name="connsiteX6" fmla="*/ 438075 w 667802"/>
                  <a:gd name="connsiteY6" fmla="*/ 380969 h 1124617"/>
                  <a:gd name="connsiteX7" fmla="*/ 437942 w 667802"/>
                  <a:gd name="connsiteY7" fmla="*/ 380673 h 1124617"/>
                  <a:gd name="connsiteX8" fmla="*/ 571291 w 667802"/>
                  <a:gd name="connsiteY8" fmla="*/ 29964 h 1124617"/>
                  <a:gd name="connsiteX9" fmla="*/ 638019 w 667802"/>
                  <a:gd name="connsiteY9" fmla="*/ 0 h 112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7802" h="1124617">
                    <a:moveTo>
                      <a:pt x="638019" y="0"/>
                    </a:moveTo>
                    <a:cubicBezTo>
                      <a:pt x="705019" y="149206"/>
                      <a:pt x="655081" y="321219"/>
                      <a:pt x="527314" y="413188"/>
                    </a:cubicBezTo>
                    <a:lnTo>
                      <a:pt x="420433" y="476345"/>
                    </a:lnTo>
                    <a:cubicBezTo>
                      <a:pt x="212476" y="616838"/>
                      <a:pt x="75749" y="854761"/>
                      <a:pt x="75749" y="1124617"/>
                    </a:cubicBezTo>
                    <a:lnTo>
                      <a:pt x="0" y="1124617"/>
                    </a:lnTo>
                    <a:cubicBezTo>
                      <a:pt x="0" y="828614"/>
                      <a:pt x="149974" y="567639"/>
                      <a:pt x="378081" y="413533"/>
                    </a:cubicBezTo>
                    <a:lnTo>
                      <a:pt x="438075" y="380969"/>
                    </a:lnTo>
                    <a:cubicBezTo>
                      <a:pt x="438031" y="380870"/>
                      <a:pt x="437986" y="380772"/>
                      <a:pt x="437942" y="380673"/>
                    </a:cubicBezTo>
                    <a:cubicBezTo>
                      <a:pt x="571612" y="320650"/>
                      <a:pt x="631314" y="163634"/>
                      <a:pt x="571291" y="29964"/>
                    </a:cubicBezTo>
                    <a:lnTo>
                      <a:pt x="638019" y="0"/>
                    </a:ln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3E4BD41-DC8B-4E7D-A754-C962122A1E8A}"/>
                  </a:ext>
                </a:extLst>
              </p:cNvPr>
              <p:cNvSpPr/>
              <p:nvPr/>
            </p:nvSpPr>
            <p:spPr bwMode="auto">
              <a:xfrm>
                <a:off x="9591554" y="2580534"/>
                <a:ext cx="781790" cy="781790"/>
              </a:xfrm>
              <a:custGeom>
                <a:avLst/>
                <a:gdLst>
                  <a:gd name="connsiteX0" fmla="*/ 343908 w 343908"/>
                  <a:gd name="connsiteY0" fmla="*/ 0 h 343908"/>
                  <a:gd name="connsiteX1" fmla="*/ 343908 w 343908"/>
                  <a:gd name="connsiteY1" fmla="*/ 32369 h 343908"/>
                  <a:gd name="connsiteX2" fmla="*/ 32369 w 343908"/>
                  <a:gd name="connsiteY2" fmla="*/ 343908 h 343908"/>
                  <a:gd name="connsiteX3" fmla="*/ 0 w 343908"/>
                  <a:gd name="connsiteY3" fmla="*/ 343908 h 343908"/>
                  <a:gd name="connsiteX4" fmla="*/ 343908 w 343908"/>
                  <a:gd name="connsiteY4" fmla="*/ 0 h 343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908" h="343908">
                    <a:moveTo>
                      <a:pt x="343908" y="0"/>
                    </a:moveTo>
                    <a:lnTo>
                      <a:pt x="343908" y="32369"/>
                    </a:lnTo>
                    <a:cubicBezTo>
                      <a:pt x="171850" y="32369"/>
                      <a:pt x="32369" y="171850"/>
                      <a:pt x="32369" y="343908"/>
                    </a:cubicBezTo>
                    <a:lnTo>
                      <a:pt x="0" y="343908"/>
                    </a:lnTo>
                    <a:cubicBezTo>
                      <a:pt x="0" y="153973"/>
                      <a:pt x="153973" y="0"/>
                      <a:pt x="343908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B4D6A48-AD79-4260-AC2A-0CE00615958D}"/>
                  </a:ext>
                </a:extLst>
              </p:cNvPr>
              <p:cNvSpPr/>
              <p:nvPr/>
            </p:nvSpPr>
            <p:spPr bwMode="auto">
              <a:xfrm>
                <a:off x="9749395" y="2738375"/>
                <a:ext cx="623951" cy="623951"/>
              </a:xfrm>
              <a:custGeom>
                <a:avLst/>
                <a:gdLst>
                  <a:gd name="connsiteX0" fmla="*/ 274475 w 274475"/>
                  <a:gd name="connsiteY0" fmla="*/ 0 h 274475"/>
                  <a:gd name="connsiteX1" fmla="*/ 274475 w 274475"/>
                  <a:gd name="connsiteY1" fmla="*/ 32964 h 274475"/>
                  <a:gd name="connsiteX2" fmla="*/ 32964 w 274475"/>
                  <a:gd name="connsiteY2" fmla="*/ 274475 h 274475"/>
                  <a:gd name="connsiteX3" fmla="*/ 0 w 274475"/>
                  <a:gd name="connsiteY3" fmla="*/ 274475 h 274475"/>
                  <a:gd name="connsiteX4" fmla="*/ 274475 w 274475"/>
                  <a:gd name="connsiteY4" fmla="*/ 0 h 27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475" h="274475">
                    <a:moveTo>
                      <a:pt x="274475" y="0"/>
                    </a:moveTo>
                    <a:lnTo>
                      <a:pt x="274475" y="32964"/>
                    </a:lnTo>
                    <a:cubicBezTo>
                      <a:pt x="141092" y="32964"/>
                      <a:pt x="32964" y="141092"/>
                      <a:pt x="32964" y="274475"/>
                    </a:cubicBezTo>
                    <a:lnTo>
                      <a:pt x="0" y="274475"/>
                    </a:lnTo>
                    <a:cubicBezTo>
                      <a:pt x="0" y="122887"/>
                      <a:pt x="122887" y="0"/>
                      <a:pt x="274475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EAF7861-A3EC-4FF6-87CF-DE9286AE4606}"/>
                  </a:ext>
                </a:extLst>
              </p:cNvPr>
              <p:cNvSpPr/>
              <p:nvPr/>
            </p:nvSpPr>
            <p:spPr bwMode="auto">
              <a:xfrm>
                <a:off x="9900107" y="2889087"/>
                <a:ext cx="473239" cy="473239"/>
              </a:xfrm>
              <a:custGeom>
                <a:avLst/>
                <a:gdLst>
                  <a:gd name="connsiteX0" fmla="*/ 208177 w 208177"/>
                  <a:gd name="connsiteY0" fmla="*/ 0 h 208177"/>
                  <a:gd name="connsiteX1" fmla="*/ 208177 w 208177"/>
                  <a:gd name="connsiteY1" fmla="*/ 34653 h 208177"/>
                  <a:gd name="connsiteX2" fmla="*/ 34653 w 208177"/>
                  <a:gd name="connsiteY2" fmla="*/ 208177 h 208177"/>
                  <a:gd name="connsiteX3" fmla="*/ 0 w 208177"/>
                  <a:gd name="connsiteY3" fmla="*/ 208177 h 208177"/>
                  <a:gd name="connsiteX4" fmla="*/ 208177 w 208177"/>
                  <a:gd name="connsiteY4" fmla="*/ 0 h 20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177" h="208177">
                    <a:moveTo>
                      <a:pt x="208177" y="0"/>
                    </a:moveTo>
                    <a:lnTo>
                      <a:pt x="208177" y="34653"/>
                    </a:lnTo>
                    <a:cubicBezTo>
                      <a:pt x="112342" y="34653"/>
                      <a:pt x="34653" y="112342"/>
                      <a:pt x="34653" y="208177"/>
                    </a:cubicBezTo>
                    <a:lnTo>
                      <a:pt x="0" y="208177"/>
                    </a:lnTo>
                    <a:cubicBezTo>
                      <a:pt x="0" y="93204"/>
                      <a:pt x="93204" y="0"/>
                      <a:pt x="208177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FDA9DA4F-E495-4199-BE8A-3860EFB6E013}"/>
                  </a:ext>
                </a:extLst>
              </p:cNvPr>
              <p:cNvSpPr/>
              <p:nvPr/>
            </p:nvSpPr>
            <p:spPr bwMode="auto">
              <a:xfrm>
                <a:off x="10046264" y="3035243"/>
                <a:ext cx="327082" cy="327083"/>
              </a:xfrm>
              <a:custGeom>
                <a:avLst/>
                <a:gdLst>
                  <a:gd name="connsiteX0" fmla="*/ 143883 w 143883"/>
                  <a:gd name="connsiteY0" fmla="*/ 0 h 143883"/>
                  <a:gd name="connsiteX1" fmla="*/ 143883 w 143883"/>
                  <a:gd name="connsiteY1" fmla="*/ 31096 h 143883"/>
                  <a:gd name="connsiteX2" fmla="*/ 31096 w 143883"/>
                  <a:gd name="connsiteY2" fmla="*/ 143883 h 143883"/>
                  <a:gd name="connsiteX3" fmla="*/ 0 w 143883"/>
                  <a:gd name="connsiteY3" fmla="*/ 143883 h 143883"/>
                  <a:gd name="connsiteX4" fmla="*/ 143883 w 143883"/>
                  <a:gd name="connsiteY4" fmla="*/ 0 h 143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83" h="143883">
                    <a:moveTo>
                      <a:pt x="143883" y="0"/>
                    </a:moveTo>
                    <a:lnTo>
                      <a:pt x="143883" y="31096"/>
                    </a:lnTo>
                    <a:cubicBezTo>
                      <a:pt x="81592" y="31096"/>
                      <a:pt x="31096" y="81592"/>
                      <a:pt x="31096" y="143883"/>
                    </a:cubicBezTo>
                    <a:lnTo>
                      <a:pt x="0" y="143883"/>
                    </a:lnTo>
                    <a:cubicBezTo>
                      <a:pt x="0" y="64419"/>
                      <a:pt x="64419" y="0"/>
                      <a:pt x="143883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6CAE8735-7FCE-469D-AD18-06C55442F4EB}"/>
                  </a:ext>
                </a:extLst>
              </p:cNvPr>
              <p:cNvSpPr/>
              <p:nvPr/>
            </p:nvSpPr>
            <p:spPr bwMode="auto">
              <a:xfrm>
                <a:off x="9665139" y="2654119"/>
                <a:ext cx="708207" cy="708207"/>
              </a:xfrm>
              <a:custGeom>
                <a:avLst/>
                <a:gdLst>
                  <a:gd name="connsiteX0" fmla="*/ 311539 w 311539"/>
                  <a:gd name="connsiteY0" fmla="*/ 0 h 311539"/>
                  <a:gd name="connsiteX1" fmla="*/ 311539 w 311539"/>
                  <a:gd name="connsiteY1" fmla="*/ 37064 h 311539"/>
                  <a:gd name="connsiteX2" fmla="*/ 37064 w 311539"/>
                  <a:gd name="connsiteY2" fmla="*/ 311539 h 311539"/>
                  <a:gd name="connsiteX3" fmla="*/ 0 w 311539"/>
                  <a:gd name="connsiteY3" fmla="*/ 311539 h 311539"/>
                  <a:gd name="connsiteX4" fmla="*/ 311539 w 311539"/>
                  <a:gd name="connsiteY4" fmla="*/ 0 h 311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539" h="311539">
                    <a:moveTo>
                      <a:pt x="311539" y="0"/>
                    </a:moveTo>
                    <a:lnTo>
                      <a:pt x="311539" y="37064"/>
                    </a:lnTo>
                    <a:cubicBezTo>
                      <a:pt x="159951" y="37064"/>
                      <a:pt x="37064" y="159951"/>
                      <a:pt x="37064" y="311539"/>
                    </a:cubicBezTo>
                    <a:lnTo>
                      <a:pt x="0" y="311539"/>
                    </a:lnTo>
                    <a:cubicBezTo>
                      <a:pt x="0" y="139481"/>
                      <a:pt x="139481" y="0"/>
                      <a:pt x="311539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9B11250-DD96-4FE8-BA6B-EDEB42EB6429}"/>
                  </a:ext>
                </a:extLst>
              </p:cNvPr>
              <p:cNvSpPr/>
              <p:nvPr/>
            </p:nvSpPr>
            <p:spPr bwMode="auto">
              <a:xfrm>
                <a:off x="9824330" y="2813310"/>
                <a:ext cx="549016" cy="549016"/>
              </a:xfrm>
              <a:custGeom>
                <a:avLst/>
                <a:gdLst>
                  <a:gd name="connsiteX0" fmla="*/ 241511 w 241511"/>
                  <a:gd name="connsiteY0" fmla="*/ 0 h 241511"/>
                  <a:gd name="connsiteX1" fmla="*/ 241511 w 241511"/>
                  <a:gd name="connsiteY1" fmla="*/ 33334 h 241511"/>
                  <a:gd name="connsiteX2" fmla="*/ 33334 w 241511"/>
                  <a:gd name="connsiteY2" fmla="*/ 241511 h 241511"/>
                  <a:gd name="connsiteX3" fmla="*/ 0 w 241511"/>
                  <a:gd name="connsiteY3" fmla="*/ 241511 h 241511"/>
                  <a:gd name="connsiteX4" fmla="*/ 241511 w 241511"/>
                  <a:gd name="connsiteY4" fmla="*/ 0 h 241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11" h="241511">
                    <a:moveTo>
                      <a:pt x="241511" y="0"/>
                    </a:moveTo>
                    <a:lnTo>
                      <a:pt x="241511" y="33334"/>
                    </a:lnTo>
                    <a:cubicBezTo>
                      <a:pt x="126538" y="33334"/>
                      <a:pt x="33334" y="126538"/>
                      <a:pt x="33334" y="241511"/>
                    </a:cubicBezTo>
                    <a:lnTo>
                      <a:pt x="0" y="241511"/>
                    </a:lnTo>
                    <a:cubicBezTo>
                      <a:pt x="0" y="108128"/>
                      <a:pt x="108128" y="0"/>
                      <a:pt x="241511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FE625D0-9B5E-475B-BF83-C7A8D4F775D1}"/>
                  </a:ext>
                </a:extLst>
              </p:cNvPr>
              <p:cNvSpPr/>
              <p:nvPr/>
            </p:nvSpPr>
            <p:spPr bwMode="auto">
              <a:xfrm>
                <a:off x="9978880" y="2967860"/>
                <a:ext cx="394464" cy="394464"/>
              </a:xfrm>
              <a:custGeom>
                <a:avLst/>
                <a:gdLst>
                  <a:gd name="connsiteX0" fmla="*/ 173524 w 173524"/>
                  <a:gd name="connsiteY0" fmla="*/ 0 h 173524"/>
                  <a:gd name="connsiteX1" fmla="*/ 173524 w 173524"/>
                  <a:gd name="connsiteY1" fmla="*/ 29641 h 173524"/>
                  <a:gd name="connsiteX2" fmla="*/ 29641 w 173524"/>
                  <a:gd name="connsiteY2" fmla="*/ 173524 h 173524"/>
                  <a:gd name="connsiteX3" fmla="*/ 0 w 173524"/>
                  <a:gd name="connsiteY3" fmla="*/ 173524 h 173524"/>
                  <a:gd name="connsiteX4" fmla="*/ 173524 w 173524"/>
                  <a:gd name="connsiteY4" fmla="*/ 0 h 17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524" h="173524">
                    <a:moveTo>
                      <a:pt x="173524" y="0"/>
                    </a:moveTo>
                    <a:lnTo>
                      <a:pt x="173524" y="29641"/>
                    </a:lnTo>
                    <a:cubicBezTo>
                      <a:pt x="94060" y="29641"/>
                      <a:pt x="29641" y="94060"/>
                      <a:pt x="29641" y="173524"/>
                    </a:cubicBezTo>
                    <a:lnTo>
                      <a:pt x="0" y="173524"/>
                    </a:lnTo>
                    <a:cubicBezTo>
                      <a:pt x="0" y="77689"/>
                      <a:pt x="77689" y="0"/>
                      <a:pt x="173524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E23D0062-5249-4ADA-9F91-7A90CA4AB848}"/>
              </a:ext>
            </a:extLst>
          </p:cNvPr>
          <p:cNvSpPr txBox="1"/>
          <p:nvPr/>
        </p:nvSpPr>
        <p:spPr>
          <a:xfrm>
            <a:off x="2103370" y="537145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乳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781C90DC-CD42-46CE-8D2C-140A0226C718}"/>
              </a:ext>
            </a:extLst>
          </p:cNvPr>
          <p:cNvSpPr txBox="1"/>
          <p:nvPr/>
        </p:nvSpPr>
        <p:spPr>
          <a:xfrm>
            <a:off x="8475237" y="5371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そば</a:t>
            </a: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F147A7E0-8210-4D3D-B8E8-43DE11F8822F}"/>
              </a:ext>
            </a:extLst>
          </p:cNvPr>
          <p:cNvSpPr txBox="1"/>
          <p:nvPr/>
        </p:nvSpPr>
        <p:spPr>
          <a:xfrm>
            <a:off x="789651" y="537145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卵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59ACB89B-86A7-4F57-B3C8-4B9AAF8CEE0F}"/>
              </a:ext>
            </a:extLst>
          </p:cNvPr>
          <p:cNvSpPr txBox="1"/>
          <p:nvPr/>
        </p:nvSpPr>
        <p:spPr>
          <a:xfrm>
            <a:off x="7044112" y="5371450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落花生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6538C18-02EC-4309-9F39-A608B877BB1A}"/>
              </a:ext>
            </a:extLst>
          </p:cNvPr>
          <p:cNvSpPr txBox="1"/>
          <p:nvPr/>
        </p:nvSpPr>
        <p:spPr>
          <a:xfrm>
            <a:off x="4551271" y="5371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えび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B546FD06-2A0F-43F8-AAF8-25AB0A885680}"/>
              </a:ext>
            </a:extLst>
          </p:cNvPr>
          <p:cNvSpPr txBox="1"/>
          <p:nvPr/>
        </p:nvSpPr>
        <p:spPr>
          <a:xfrm>
            <a:off x="3217580" y="5371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小麦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5E4384D3-C3AF-4602-AD9E-24CBBFD466BA}"/>
              </a:ext>
            </a:extLst>
          </p:cNvPr>
          <p:cNvSpPr txBox="1"/>
          <p:nvPr/>
        </p:nvSpPr>
        <p:spPr>
          <a:xfrm>
            <a:off x="5864991" y="5371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かに</a:t>
            </a:r>
          </a:p>
        </p:txBody>
      </p: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811E2724-3DB1-4FCA-9EC8-00BA7BBEF8A6}"/>
              </a:ext>
            </a:extLst>
          </p:cNvPr>
          <p:cNvGrpSpPr/>
          <p:nvPr/>
        </p:nvGrpSpPr>
        <p:grpSpPr>
          <a:xfrm>
            <a:off x="402593" y="1711748"/>
            <a:ext cx="1239276" cy="1239276"/>
            <a:chOff x="146236" y="2412479"/>
            <a:chExt cx="1411460" cy="1411460"/>
          </a:xfrm>
        </p:grpSpPr>
        <p:sp>
          <p:nvSpPr>
            <p:cNvPr id="256" name="四角形: 角を丸くする 255">
              <a:extLst>
                <a:ext uri="{FF2B5EF4-FFF2-40B4-BE49-F238E27FC236}">
                  <a16:creationId xmlns:a16="http://schemas.microsoft.com/office/drawing/2014/main" id="{908E6D4B-20D4-42D6-9162-587BDD4E5FCC}"/>
                </a:ext>
              </a:extLst>
            </p:cNvPr>
            <p:cNvSpPr/>
            <p:nvPr/>
          </p:nvSpPr>
          <p:spPr bwMode="auto">
            <a:xfrm>
              <a:off x="146236" y="2412479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1836485D-D8B6-46CE-A21B-74A5CEFA8B9A}"/>
                </a:ext>
              </a:extLst>
            </p:cNvPr>
            <p:cNvSpPr/>
            <p:nvPr/>
          </p:nvSpPr>
          <p:spPr bwMode="auto">
            <a:xfrm>
              <a:off x="223381" y="2489624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楕円 1">
              <a:extLst>
                <a:ext uri="{FF2B5EF4-FFF2-40B4-BE49-F238E27FC236}">
                  <a16:creationId xmlns:a16="http://schemas.microsoft.com/office/drawing/2014/main" id="{35EA6035-E427-42B5-B1D2-1889090E7773}"/>
                </a:ext>
              </a:extLst>
            </p:cNvPr>
            <p:cNvSpPr/>
            <p:nvPr/>
          </p:nvSpPr>
          <p:spPr bwMode="auto">
            <a:xfrm>
              <a:off x="465828" y="2635120"/>
              <a:ext cx="759692" cy="96617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984755 h 3199890"/>
                <a:gd name="connsiteX1" fmla="*/ 1215135 w 2430270"/>
                <a:gd name="connsiteY1" fmla="*/ 0 h 3199890"/>
                <a:gd name="connsiteX2" fmla="*/ 2430270 w 2430270"/>
                <a:gd name="connsiteY2" fmla="*/ 1984755 h 3199890"/>
                <a:gd name="connsiteX3" fmla="*/ 1215135 w 2430270"/>
                <a:gd name="connsiteY3" fmla="*/ 3199890 h 3199890"/>
                <a:gd name="connsiteX4" fmla="*/ 0 w 2430270"/>
                <a:gd name="connsiteY4" fmla="*/ 1984755 h 3199890"/>
                <a:gd name="connsiteX0" fmla="*/ 0 w 2430270"/>
                <a:gd name="connsiteY0" fmla="*/ 1984787 h 3199922"/>
                <a:gd name="connsiteX1" fmla="*/ 1215135 w 2430270"/>
                <a:gd name="connsiteY1" fmla="*/ 32 h 3199922"/>
                <a:gd name="connsiteX2" fmla="*/ 2430270 w 2430270"/>
                <a:gd name="connsiteY2" fmla="*/ 1984787 h 3199922"/>
                <a:gd name="connsiteX3" fmla="*/ 1215135 w 2430270"/>
                <a:gd name="connsiteY3" fmla="*/ 3199922 h 3199922"/>
                <a:gd name="connsiteX4" fmla="*/ 0 w 2430270"/>
                <a:gd name="connsiteY4" fmla="*/ 1984787 h 3199922"/>
                <a:gd name="connsiteX0" fmla="*/ 0 w 2430270"/>
                <a:gd name="connsiteY0" fmla="*/ 1984787 h 3199922"/>
                <a:gd name="connsiteX1" fmla="*/ 1230375 w 2430270"/>
                <a:gd name="connsiteY1" fmla="*/ 32 h 3199922"/>
                <a:gd name="connsiteX2" fmla="*/ 2430270 w 2430270"/>
                <a:gd name="connsiteY2" fmla="*/ 1984787 h 3199922"/>
                <a:gd name="connsiteX3" fmla="*/ 1215135 w 2430270"/>
                <a:gd name="connsiteY3" fmla="*/ 3199922 h 3199922"/>
                <a:gd name="connsiteX4" fmla="*/ 0 w 2430270"/>
                <a:gd name="connsiteY4" fmla="*/ 1984787 h 319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199922">
                  <a:moveTo>
                    <a:pt x="0" y="1984787"/>
                  </a:moveTo>
                  <a:cubicBezTo>
                    <a:pt x="0" y="1313686"/>
                    <a:pt x="475454" y="-7588"/>
                    <a:pt x="1230375" y="32"/>
                  </a:cubicBezTo>
                  <a:cubicBezTo>
                    <a:pt x="1985296" y="7652"/>
                    <a:pt x="2430270" y="1313686"/>
                    <a:pt x="2430270" y="1984787"/>
                  </a:cubicBezTo>
                  <a:cubicBezTo>
                    <a:pt x="2430270" y="2655888"/>
                    <a:pt x="1886236" y="3199922"/>
                    <a:pt x="1215135" y="3199922"/>
                  </a:cubicBezTo>
                  <a:cubicBezTo>
                    <a:pt x="544034" y="3199922"/>
                    <a:pt x="0" y="2655888"/>
                    <a:pt x="0" y="1984787"/>
                  </a:cubicBezTo>
                  <a:close/>
                </a:path>
              </a:pathLst>
            </a:cu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59F9642D-3919-4932-9614-BD99C54F0A59}"/>
              </a:ext>
            </a:extLst>
          </p:cNvPr>
          <p:cNvGrpSpPr/>
          <p:nvPr/>
        </p:nvGrpSpPr>
        <p:grpSpPr>
          <a:xfrm>
            <a:off x="1712909" y="1711748"/>
            <a:ext cx="1239276" cy="1239276"/>
            <a:chOff x="1638606" y="2412479"/>
            <a:chExt cx="1411460" cy="1411460"/>
          </a:xfrm>
        </p:grpSpPr>
        <p:sp>
          <p:nvSpPr>
            <p:cNvPr id="251" name="四角形: 角を丸くする 250">
              <a:extLst>
                <a:ext uri="{FF2B5EF4-FFF2-40B4-BE49-F238E27FC236}">
                  <a16:creationId xmlns:a16="http://schemas.microsoft.com/office/drawing/2014/main" id="{E423232A-1AC0-43C8-8670-C3A2F6124A2F}"/>
                </a:ext>
              </a:extLst>
            </p:cNvPr>
            <p:cNvSpPr/>
            <p:nvPr/>
          </p:nvSpPr>
          <p:spPr bwMode="auto">
            <a:xfrm>
              <a:off x="1638606" y="2412479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四角形: 角を丸くする 251">
              <a:extLst>
                <a:ext uri="{FF2B5EF4-FFF2-40B4-BE49-F238E27FC236}">
                  <a16:creationId xmlns:a16="http://schemas.microsoft.com/office/drawing/2014/main" id="{668F13DD-1958-4084-A009-2960DC3ED108}"/>
                </a:ext>
              </a:extLst>
            </p:cNvPr>
            <p:cNvSpPr/>
            <p:nvPr/>
          </p:nvSpPr>
          <p:spPr bwMode="auto">
            <a:xfrm>
              <a:off x="1715751" y="2489624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26D833C2-A876-482F-A7D5-8D2AD022786B}"/>
                </a:ext>
              </a:extLst>
            </p:cNvPr>
            <p:cNvGrpSpPr/>
            <p:nvPr/>
          </p:nvGrpSpPr>
          <p:grpSpPr>
            <a:xfrm>
              <a:off x="2036966" y="2613804"/>
              <a:ext cx="614740" cy="1008810"/>
              <a:chOff x="1558249" y="4410578"/>
              <a:chExt cx="630070" cy="1033967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79CF8B7-1640-4712-BD0A-90E686058B8C}"/>
                  </a:ext>
                </a:extLst>
              </p:cNvPr>
              <p:cNvSpPr/>
              <p:nvPr/>
            </p:nvSpPr>
            <p:spPr bwMode="auto">
              <a:xfrm>
                <a:off x="1558249" y="4410578"/>
                <a:ext cx="630070" cy="1033967"/>
              </a:xfrm>
              <a:custGeom>
                <a:avLst/>
                <a:gdLst>
                  <a:gd name="connsiteX0" fmla="*/ 180020 w 630070"/>
                  <a:gd name="connsiteY0" fmla="*/ 0 h 1033967"/>
                  <a:gd name="connsiteX1" fmla="*/ 450050 w 630070"/>
                  <a:gd name="connsiteY1" fmla="*/ 0 h 1033967"/>
                  <a:gd name="connsiteX2" fmla="*/ 495055 w 630070"/>
                  <a:gd name="connsiteY2" fmla="*/ 45005 h 1033967"/>
                  <a:gd name="connsiteX3" fmla="*/ 481874 w 630070"/>
                  <a:gd name="connsiteY3" fmla="*/ 76829 h 1033967"/>
                  <a:gd name="connsiteX4" fmla="*/ 450254 w 630070"/>
                  <a:gd name="connsiteY4" fmla="*/ 89926 h 1033967"/>
                  <a:gd name="connsiteX5" fmla="*/ 450254 w 630070"/>
                  <a:gd name="connsiteY5" fmla="*/ 238743 h 1033967"/>
                  <a:gd name="connsiteX6" fmla="*/ 491174 w 630070"/>
                  <a:gd name="connsiteY6" fmla="*/ 260953 h 1033967"/>
                  <a:gd name="connsiteX7" fmla="*/ 630070 w 630070"/>
                  <a:gd name="connsiteY7" fmla="*/ 522185 h 1033967"/>
                  <a:gd name="connsiteX8" fmla="*/ 630070 w 630070"/>
                  <a:gd name="connsiteY8" fmla="*/ 990039 h 1033967"/>
                  <a:gd name="connsiteX9" fmla="*/ 586142 w 630070"/>
                  <a:gd name="connsiteY9" fmla="*/ 1033967 h 1033967"/>
                  <a:gd name="connsiteX10" fmla="*/ 43928 w 630070"/>
                  <a:gd name="connsiteY10" fmla="*/ 1033967 h 1033967"/>
                  <a:gd name="connsiteX11" fmla="*/ 0 w 630070"/>
                  <a:gd name="connsiteY11" fmla="*/ 990039 h 1033967"/>
                  <a:gd name="connsiteX12" fmla="*/ 0 w 630070"/>
                  <a:gd name="connsiteY12" fmla="*/ 522185 h 1033967"/>
                  <a:gd name="connsiteX13" fmla="*/ 138896 w 630070"/>
                  <a:gd name="connsiteY13" fmla="*/ 260953 h 1033967"/>
                  <a:gd name="connsiteX14" fmla="*/ 180018 w 630070"/>
                  <a:gd name="connsiteY14" fmla="*/ 238633 h 1033967"/>
                  <a:gd name="connsiteX15" fmla="*/ 180019 w 630070"/>
                  <a:gd name="connsiteY15" fmla="*/ 90010 h 1033967"/>
                  <a:gd name="connsiteX16" fmla="*/ 148197 w 630070"/>
                  <a:gd name="connsiteY16" fmla="*/ 76829 h 1033967"/>
                  <a:gd name="connsiteX17" fmla="*/ 135015 w 630070"/>
                  <a:gd name="connsiteY17" fmla="*/ 45005 h 1033967"/>
                  <a:gd name="connsiteX18" fmla="*/ 180020 w 630070"/>
                  <a:gd name="connsiteY18" fmla="*/ 0 h 1033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0070" h="1033967">
                    <a:moveTo>
                      <a:pt x="180020" y="0"/>
                    </a:moveTo>
                    <a:lnTo>
                      <a:pt x="450050" y="0"/>
                    </a:lnTo>
                    <a:cubicBezTo>
                      <a:pt x="474906" y="0"/>
                      <a:pt x="495055" y="20149"/>
                      <a:pt x="495055" y="45005"/>
                    </a:cubicBezTo>
                    <a:cubicBezTo>
                      <a:pt x="495055" y="57433"/>
                      <a:pt x="490018" y="68684"/>
                      <a:pt x="481874" y="76829"/>
                    </a:cubicBezTo>
                    <a:lnTo>
                      <a:pt x="450254" y="89926"/>
                    </a:lnTo>
                    <a:lnTo>
                      <a:pt x="450254" y="238743"/>
                    </a:lnTo>
                    <a:lnTo>
                      <a:pt x="491174" y="260953"/>
                    </a:lnTo>
                    <a:cubicBezTo>
                      <a:pt x="574974" y="317567"/>
                      <a:pt x="630070" y="413442"/>
                      <a:pt x="630070" y="522185"/>
                    </a:cubicBezTo>
                    <a:lnTo>
                      <a:pt x="630070" y="990039"/>
                    </a:lnTo>
                    <a:cubicBezTo>
                      <a:pt x="630070" y="1014300"/>
                      <a:pt x="610403" y="1033967"/>
                      <a:pt x="586142" y="1033967"/>
                    </a:cubicBezTo>
                    <a:lnTo>
                      <a:pt x="43928" y="1033967"/>
                    </a:lnTo>
                    <a:cubicBezTo>
                      <a:pt x="19667" y="1033967"/>
                      <a:pt x="0" y="1014300"/>
                      <a:pt x="0" y="990039"/>
                    </a:cubicBezTo>
                    <a:lnTo>
                      <a:pt x="0" y="522185"/>
                    </a:lnTo>
                    <a:cubicBezTo>
                      <a:pt x="0" y="413442"/>
                      <a:pt x="55096" y="317567"/>
                      <a:pt x="138896" y="260953"/>
                    </a:cubicBezTo>
                    <a:lnTo>
                      <a:pt x="180018" y="238633"/>
                    </a:lnTo>
                    <a:lnTo>
                      <a:pt x="180019" y="90010"/>
                    </a:lnTo>
                    <a:lnTo>
                      <a:pt x="148197" y="76829"/>
                    </a:lnTo>
                    <a:cubicBezTo>
                      <a:pt x="140052" y="68684"/>
                      <a:pt x="135015" y="57433"/>
                      <a:pt x="135015" y="45005"/>
                    </a:cubicBezTo>
                    <a:cubicBezTo>
                      <a:pt x="135015" y="20149"/>
                      <a:pt x="155164" y="0"/>
                      <a:pt x="1800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AED9CBD-02FD-4B4C-A0EA-8DE13BB60D90}"/>
                  </a:ext>
                </a:extLst>
              </p:cNvPr>
              <p:cNvSpPr/>
              <p:nvPr/>
            </p:nvSpPr>
            <p:spPr bwMode="auto">
              <a:xfrm>
                <a:off x="1619560" y="4989637"/>
                <a:ext cx="507449" cy="188605"/>
              </a:xfrm>
              <a:custGeom>
                <a:avLst/>
                <a:gdLst>
                  <a:gd name="connsiteX0" fmla="*/ 372216 w 507449"/>
                  <a:gd name="connsiteY0" fmla="*/ 0 h 188605"/>
                  <a:gd name="connsiteX1" fmla="*/ 417935 w 507449"/>
                  <a:gd name="connsiteY1" fmla="*/ 0 h 188605"/>
                  <a:gd name="connsiteX2" fmla="*/ 417935 w 507449"/>
                  <a:gd name="connsiteY2" fmla="*/ 54981 h 188605"/>
                  <a:gd name="connsiteX3" fmla="*/ 449679 w 507449"/>
                  <a:gd name="connsiteY3" fmla="*/ 0 h 188605"/>
                  <a:gd name="connsiteX4" fmla="*/ 507449 w 507449"/>
                  <a:gd name="connsiteY4" fmla="*/ 0 h 188605"/>
                  <a:gd name="connsiteX5" fmla="*/ 448089 w 507449"/>
                  <a:gd name="connsiteY5" fmla="*/ 102815 h 188605"/>
                  <a:gd name="connsiteX6" fmla="*/ 496833 w 507449"/>
                  <a:gd name="connsiteY6" fmla="*/ 187241 h 188605"/>
                  <a:gd name="connsiteX7" fmla="*/ 494473 w 507449"/>
                  <a:gd name="connsiteY7" fmla="*/ 188603 h 188605"/>
                  <a:gd name="connsiteX8" fmla="*/ 444827 w 507449"/>
                  <a:gd name="connsiteY8" fmla="*/ 188603 h 188605"/>
                  <a:gd name="connsiteX9" fmla="*/ 417935 w 507449"/>
                  <a:gd name="connsiteY9" fmla="*/ 142025 h 188605"/>
                  <a:gd name="connsiteX10" fmla="*/ 417935 w 507449"/>
                  <a:gd name="connsiteY10" fmla="*/ 188603 h 188605"/>
                  <a:gd name="connsiteX11" fmla="*/ 372216 w 507449"/>
                  <a:gd name="connsiteY11" fmla="*/ 188603 h 188605"/>
                  <a:gd name="connsiteX12" fmla="*/ 257175 w 507449"/>
                  <a:gd name="connsiteY12" fmla="*/ 0 h 188605"/>
                  <a:gd name="connsiteX13" fmla="*/ 302894 w 507449"/>
                  <a:gd name="connsiteY13" fmla="*/ 0 h 188605"/>
                  <a:gd name="connsiteX14" fmla="*/ 302894 w 507449"/>
                  <a:gd name="connsiteY14" fmla="*/ 142886 h 188605"/>
                  <a:gd name="connsiteX15" fmla="*/ 351266 w 507449"/>
                  <a:gd name="connsiteY15" fmla="*/ 142886 h 188605"/>
                  <a:gd name="connsiteX16" fmla="*/ 351266 w 507449"/>
                  <a:gd name="connsiteY16" fmla="*/ 188605 h 188605"/>
                  <a:gd name="connsiteX17" fmla="*/ 259552 w 507449"/>
                  <a:gd name="connsiteY17" fmla="*/ 188605 h 188605"/>
                  <a:gd name="connsiteX18" fmla="*/ 259552 w 507449"/>
                  <a:gd name="connsiteY18" fmla="*/ 188603 h 188605"/>
                  <a:gd name="connsiteX19" fmla="*/ 257175 w 507449"/>
                  <a:gd name="connsiteY19" fmla="*/ 188603 h 188605"/>
                  <a:gd name="connsiteX20" fmla="*/ 183357 w 507449"/>
                  <a:gd name="connsiteY20" fmla="*/ 0 h 188605"/>
                  <a:gd name="connsiteX21" fmla="*/ 229076 w 507449"/>
                  <a:gd name="connsiteY21" fmla="*/ 0 h 188605"/>
                  <a:gd name="connsiteX22" fmla="*/ 229076 w 507449"/>
                  <a:gd name="connsiteY22" fmla="*/ 188603 h 188605"/>
                  <a:gd name="connsiteX23" fmla="*/ 183357 w 507449"/>
                  <a:gd name="connsiteY23" fmla="*/ 188603 h 188605"/>
                  <a:gd name="connsiteX24" fmla="*/ 0 w 507449"/>
                  <a:gd name="connsiteY24" fmla="*/ 0 h 188605"/>
                  <a:gd name="connsiteX25" fmla="*/ 17625 w 507449"/>
                  <a:gd name="connsiteY25" fmla="*/ 0 h 188605"/>
                  <a:gd name="connsiteX26" fmla="*/ 45719 w 507449"/>
                  <a:gd name="connsiteY26" fmla="*/ 0 h 188605"/>
                  <a:gd name="connsiteX27" fmla="*/ 57558 w 507449"/>
                  <a:gd name="connsiteY27" fmla="*/ 0 h 188605"/>
                  <a:gd name="connsiteX28" fmla="*/ 78819 w 507449"/>
                  <a:gd name="connsiteY28" fmla="*/ 46910 h 188605"/>
                  <a:gd name="connsiteX29" fmla="*/ 100081 w 507449"/>
                  <a:gd name="connsiteY29" fmla="*/ 0 h 188605"/>
                  <a:gd name="connsiteX30" fmla="*/ 111919 w 507449"/>
                  <a:gd name="connsiteY30" fmla="*/ 0 h 188605"/>
                  <a:gd name="connsiteX31" fmla="*/ 140014 w 507449"/>
                  <a:gd name="connsiteY31" fmla="*/ 0 h 188605"/>
                  <a:gd name="connsiteX32" fmla="*/ 157638 w 507449"/>
                  <a:gd name="connsiteY32" fmla="*/ 0 h 188605"/>
                  <a:gd name="connsiteX33" fmla="*/ 157638 w 507449"/>
                  <a:gd name="connsiteY33" fmla="*/ 188603 h 188605"/>
                  <a:gd name="connsiteX34" fmla="*/ 111919 w 507449"/>
                  <a:gd name="connsiteY34" fmla="*/ 188603 h 188605"/>
                  <a:gd name="connsiteX35" fmla="*/ 111919 w 507449"/>
                  <a:gd name="connsiteY35" fmla="*/ 61987 h 188605"/>
                  <a:gd name="connsiteX36" fmla="*/ 78819 w 507449"/>
                  <a:gd name="connsiteY36" fmla="*/ 135016 h 188605"/>
                  <a:gd name="connsiteX37" fmla="*/ 45719 w 507449"/>
                  <a:gd name="connsiteY37" fmla="*/ 61986 h 188605"/>
                  <a:gd name="connsiteX38" fmla="*/ 45719 w 507449"/>
                  <a:gd name="connsiteY38" fmla="*/ 188603 h 188605"/>
                  <a:gd name="connsiteX39" fmla="*/ 0 w 507449"/>
                  <a:gd name="connsiteY39" fmla="*/ 188603 h 188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07449" h="188605">
                    <a:moveTo>
                      <a:pt x="372216" y="0"/>
                    </a:moveTo>
                    <a:lnTo>
                      <a:pt x="417935" y="0"/>
                    </a:lnTo>
                    <a:lnTo>
                      <a:pt x="417935" y="54981"/>
                    </a:lnTo>
                    <a:lnTo>
                      <a:pt x="449679" y="0"/>
                    </a:lnTo>
                    <a:lnTo>
                      <a:pt x="507449" y="0"/>
                    </a:lnTo>
                    <a:lnTo>
                      <a:pt x="448089" y="102815"/>
                    </a:lnTo>
                    <a:lnTo>
                      <a:pt x="496833" y="187241"/>
                    </a:lnTo>
                    <a:lnTo>
                      <a:pt x="494473" y="188603"/>
                    </a:lnTo>
                    <a:lnTo>
                      <a:pt x="444827" y="188603"/>
                    </a:lnTo>
                    <a:lnTo>
                      <a:pt x="417935" y="142025"/>
                    </a:lnTo>
                    <a:lnTo>
                      <a:pt x="417935" y="188603"/>
                    </a:lnTo>
                    <a:lnTo>
                      <a:pt x="372216" y="188603"/>
                    </a:lnTo>
                    <a:close/>
                    <a:moveTo>
                      <a:pt x="257175" y="0"/>
                    </a:moveTo>
                    <a:lnTo>
                      <a:pt x="302894" y="0"/>
                    </a:lnTo>
                    <a:lnTo>
                      <a:pt x="302894" y="142886"/>
                    </a:lnTo>
                    <a:lnTo>
                      <a:pt x="351266" y="142886"/>
                    </a:lnTo>
                    <a:lnTo>
                      <a:pt x="351266" y="188605"/>
                    </a:lnTo>
                    <a:lnTo>
                      <a:pt x="259552" y="188605"/>
                    </a:lnTo>
                    <a:lnTo>
                      <a:pt x="259552" y="188603"/>
                    </a:lnTo>
                    <a:lnTo>
                      <a:pt x="257175" y="188603"/>
                    </a:lnTo>
                    <a:close/>
                    <a:moveTo>
                      <a:pt x="183357" y="0"/>
                    </a:moveTo>
                    <a:lnTo>
                      <a:pt x="229076" y="0"/>
                    </a:lnTo>
                    <a:lnTo>
                      <a:pt x="229076" y="188603"/>
                    </a:lnTo>
                    <a:lnTo>
                      <a:pt x="183357" y="188603"/>
                    </a:lnTo>
                    <a:close/>
                    <a:moveTo>
                      <a:pt x="0" y="0"/>
                    </a:moveTo>
                    <a:lnTo>
                      <a:pt x="17625" y="0"/>
                    </a:lnTo>
                    <a:lnTo>
                      <a:pt x="45719" y="0"/>
                    </a:lnTo>
                    <a:lnTo>
                      <a:pt x="57558" y="0"/>
                    </a:lnTo>
                    <a:lnTo>
                      <a:pt x="78819" y="46910"/>
                    </a:lnTo>
                    <a:lnTo>
                      <a:pt x="100081" y="0"/>
                    </a:lnTo>
                    <a:lnTo>
                      <a:pt x="111919" y="0"/>
                    </a:lnTo>
                    <a:lnTo>
                      <a:pt x="140014" y="0"/>
                    </a:lnTo>
                    <a:lnTo>
                      <a:pt x="157638" y="0"/>
                    </a:lnTo>
                    <a:lnTo>
                      <a:pt x="157638" y="188603"/>
                    </a:lnTo>
                    <a:lnTo>
                      <a:pt x="111919" y="188603"/>
                    </a:lnTo>
                    <a:lnTo>
                      <a:pt x="111919" y="61987"/>
                    </a:lnTo>
                    <a:lnTo>
                      <a:pt x="78819" y="135016"/>
                    </a:lnTo>
                    <a:lnTo>
                      <a:pt x="45719" y="61986"/>
                    </a:lnTo>
                    <a:lnTo>
                      <a:pt x="45719" y="188603"/>
                    </a:lnTo>
                    <a:lnTo>
                      <a:pt x="0" y="18860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DA50C395-9D4C-497F-BAB5-91B67F4D8219}"/>
              </a:ext>
            </a:extLst>
          </p:cNvPr>
          <p:cNvGrpSpPr/>
          <p:nvPr/>
        </p:nvGrpSpPr>
        <p:grpSpPr>
          <a:xfrm>
            <a:off x="3015650" y="1711748"/>
            <a:ext cx="1239276" cy="1239276"/>
            <a:chOff x="3122350" y="2412479"/>
            <a:chExt cx="1411460" cy="1411460"/>
          </a:xfrm>
        </p:grpSpPr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CA260BC3-BBF6-4693-B1E6-416719A9158D}"/>
                </a:ext>
              </a:extLst>
            </p:cNvPr>
            <p:cNvSpPr/>
            <p:nvPr/>
          </p:nvSpPr>
          <p:spPr bwMode="auto">
            <a:xfrm>
              <a:off x="3122350" y="2412479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5AB5149F-5025-4CE0-813D-4B13302E3E1D}"/>
                </a:ext>
              </a:extLst>
            </p:cNvPr>
            <p:cNvSpPr/>
            <p:nvPr/>
          </p:nvSpPr>
          <p:spPr bwMode="auto">
            <a:xfrm>
              <a:off x="3199495" y="2489624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4C575085-8280-4EA4-B4A3-4C5370FC3CD1}"/>
                </a:ext>
              </a:extLst>
            </p:cNvPr>
            <p:cNvSpPr/>
            <p:nvPr/>
          </p:nvSpPr>
          <p:spPr bwMode="auto">
            <a:xfrm>
              <a:off x="3334326" y="2635120"/>
              <a:ext cx="987508" cy="1029556"/>
            </a:xfrm>
            <a:custGeom>
              <a:avLst/>
              <a:gdLst>
                <a:gd name="connsiteX0" fmla="*/ 388394 w 1003790"/>
                <a:gd name="connsiteY0" fmla="*/ 2 h 1046531"/>
                <a:gd name="connsiteX1" fmla="*/ 418697 w 1003790"/>
                <a:gd name="connsiteY1" fmla="*/ 6198 h 1046531"/>
                <a:gd name="connsiteX2" fmla="*/ 426629 w 1003790"/>
                <a:gd name="connsiteY2" fmla="*/ 12551 h 1046531"/>
                <a:gd name="connsiteX3" fmla="*/ 457517 w 1003790"/>
                <a:gd name="connsiteY3" fmla="*/ 20933 h 1046531"/>
                <a:gd name="connsiteX4" fmla="*/ 488139 w 1003790"/>
                <a:gd name="connsiteY4" fmla="*/ 42546 h 1046531"/>
                <a:gd name="connsiteX5" fmla="*/ 499998 w 1003790"/>
                <a:gd name="connsiteY5" fmla="*/ 62312 h 1046531"/>
                <a:gd name="connsiteX6" fmla="*/ 501896 w 1003790"/>
                <a:gd name="connsiteY6" fmla="*/ 7883 h 1046531"/>
                <a:gd name="connsiteX7" fmla="*/ 503795 w 1003790"/>
                <a:gd name="connsiteY7" fmla="*/ 62309 h 1046531"/>
                <a:gd name="connsiteX8" fmla="*/ 515651 w 1003790"/>
                <a:gd name="connsiteY8" fmla="*/ 42546 h 1046531"/>
                <a:gd name="connsiteX9" fmla="*/ 546273 w 1003790"/>
                <a:gd name="connsiteY9" fmla="*/ 20933 h 1046531"/>
                <a:gd name="connsiteX10" fmla="*/ 577161 w 1003790"/>
                <a:gd name="connsiteY10" fmla="*/ 12551 h 1046531"/>
                <a:gd name="connsiteX11" fmla="*/ 585093 w 1003790"/>
                <a:gd name="connsiteY11" fmla="*/ 6198 h 1046531"/>
                <a:gd name="connsiteX12" fmla="*/ 615396 w 1003790"/>
                <a:gd name="connsiteY12" fmla="*/ 2 h 1046531"/>
                <a:gd name="connsiteX13" fmla="*/ 642690 w 1003790"/>
                <a:gd name="connsiteY13" fmla="*/ 7187 h 1046531"/>
                <a:gd name="connsiteX14" fmla="*/ 596797 w 1003790"/>
                <a:gd name="connsiteY14" fmla="*/ 14118 h 1046531"/>
                <a:gd name="connsiteX15" fmla="*/ 583040 w 1003790"/>
                <a:gd name="connsiteY15" fmla="*/ 24311 h 1046531"/>
                <a:gd name="connsiteX16" fmla="*/ 582316 w 1003790"/>
                <a:gd name="connsiteY16" fmla="*/ 30892 h 1046531"/>
                <a:gd name="connsiteX17" fmla="*/ 553506 w 1003790"/>
                <a:gd name="connsiteY17" fmla="*/ 80400 h 1046531"/>
                <a:gd name="connsiteX18" fmla="*/ 508514 w 1003790"/>
                <a:gd name="connsiteY18" fmla="*/ 93739 h 1046531"/>
                <a:gd name="connsiteX19" fmla="*/ 504833 w 1003790"/>
                <a:gd name="connsiteY19" fmla="*/ 92082 h 1046531"/>
                <a:gd name="connsiteX20" fmla="*/ 507297 w 1003790"/>
                <a:gd name="connsiteY20" fmla="*/ 162718 h 1046531"/>
                <a:gd name="connsiteX21" fmla="*/ 529445 w 1003790"/>
                <a:gd name="connsiteY21" fmla="*/ 125799 h 1046531"/>
                <a:gd name="connsiteX22" fmla="*/ 645785 w 1003790"/>
                <a:gd name="connsiteY22" fmla="*/ 70637 h 1046531"/>
                <a:gd name="connsiteX23" fmla="*/ 646347 w 1003790"/>
                <a:gd name="connsiteY23" fmla="*/ 70743 h 1046531"/>
                <a:gd name="connsiteX24" fmla="*/ 651681 w 1003790"/>
                <a:gd name="connsiteY24" fmla="*/ 67589 h 1046531"/>
                <a:gd name="connsiteX25" fmla="*/ 692030 w 1003790"/>
                <a:gd name="connsiteY25" fmla="*/ 59463 h 1046531"/>
                <a:gd name="connsiteX26" fmla="*/ 728415 w 1003790"/>
                <a:gd name="connsiteY26" fmla="*/ 69099 h 1046531"/>
                <a:gd name="connsiteX27" fmla="*/ 667301 w 1003790"/>
                <a:gd name="connsiteY27" fmla="*/ 78149 h 1046531"/>
                <a:gd name="connsiteX28" fmla="*/ 649169 w 1003790"/>
                <a:gd name="connsiteY28" fmla="*/ 91522 h 1046531"/>
                <a:gd name="connsiteX29" fmla="*/ 647671 w 1003790"/>
                <a:gd name="connsiteY29" fmla="*/ 105132 h 1046531"/>
                <a:gd name="connsiteX30" fmla="*/ 596579 w 1003790"/>
                <a:gd name="connsiteY30" fmla="*/ 192933 h 1046531"/>
                <a:gd name="connsiteX31" fmla="*/ 516789 w 1003790"/>
                <a:gd name="connsiteY31" fmla="*/ 216588 h 1046531"/>
                <a:gd name="connsiteX32" fmla="*/ 509204 w 1003790"/>
                <a:gd name="connsiteY32" fmla="*/ 213173 h 1046531"/>
                <a:gd name="connsiteX33" fmla="*/ 509044 w 1003790"/>
                <a:gd name="connsiteY33" fmla="*/ 212818 h 1046531"/>
                <a:gd name="connsiteX34" fmla="*/ 511740 w 1003790"/>
                <a:gd name="connsiteY34" fmla="*/ 290112 h 1046531"/>
                <a:gd name="connsiteX35" fmla="*/ 529838 w 1003790"/>
                <a:gd name="connsiteY35" fmla="*/ 266901 h 1046531"/>
                <a:gd name="connsiteX36" fmla="*/ 696732 w 1003790"/>
                <a:gd name="connsiteY36" fmla="*/ 187770 h 1046531"/>
                <a:gd name="connsiteX37" fmla="*/ 700208 w 1003790"/>
                <a:gd name="connsiteY37" fmla="*/ 188427 h 1046531"/>
                <a:gd name="connsiteX38" fmla="*/ 744179 w 1003790"/>
                <a:gd name="connsiteY38" fmla="*/ 168441 h 1046531"/>
                <a:gd name="connsiteX39" fmla="*/ 790328 w 1003790"/>
                <a:gd name="connsiteY39" fmla="*/ 173875 h 1046531"/>
                <a:gd name="connsiteX40" fmla="*/ 705270 w 1003790"/>
                <a:gd name="connsiteY40" fmla="*/ 207464 h 1046531"/>
                <a:gd name="connsiteX41" fmla="*/ 702452 w 1003790"/>
                <a:gd name="connsiteY41" fmla="*/ 209861 h 1046531"/>
                <a:gd name="connsiteX42" fmla="*/ 699438 w 1003790"/>
                <a:gd name="connsiteY42" fmla="*/ 237254 h 1046531"/>
                <a:gd name="connsiteX43" fmla="*/ 626143 w 1003790"/>
                <a:gd name="connsiteY43" fmla="*/ 363207 h 1046531"/>
                <a:gd name="connsiteX44" fmla="*/ 540016 w 1003790"/>
                <a:gd name="connsiteY44" fmla="*/ 401354 h 1046531"/>
                <a:gd name="connsiteX45" fmla="*/ 515493 w 1003790"/>
                <a:gd name="connsiteY45" fmla="*/ 397708 h 1046531"/>
                <a:gd name="connsiteX46" fmla="*/ 519535 w 1003790"/>
                <a:gd name="connsiteY46" fmla="*/ 513589 h 1046531"/>
                <a:gd name="connsiteX47" fmla="*/ 529032 w 1003790"/>
                <a:gd name="connsiteY47" fmla="*/ 491766 h 1046531"/>
                <a:gd name="connsiteX48" fmla="*/ 556677 w 1003790"/>
                <a:gd name="connsiteY48" fmla="*/ 456311 h 1046531"/>
                <a:gd name="connsiteX49" fmla="*/ 776570 w 1003790"/>
                <a:gd name="connsiteY49" fmla="*/ 352051 h 1046531"/>
                <a:gd name="connsiteX50" fmla="*/ 779032 w 1003790"/>
                <a:gd name="connsiteY50" fmla="*/ 352516 h 1046531"/>
                <a:gd name="connsiteX51" fmla="*/ 789838 w 1003790"/>
                <a:gd name="connsiteY51" fmla="*/ 343301 h 1046531"/>
                <a:gd name="connsiteX52" fmla="*/ 850404 w 1003790"/>
                <a:gd name="connsiteY52" fmla="*/ 315773 h 1046531"/>
                <a:gd name="connsiteX53" fmla="*/ 876799 w 1003790"/>
                <a:gd name="connsiteY53" fmla="*/ 314217 h 1046531"/>
                <a:gd name="connsiteX54" fmla="*/ 899613 w 1003790"/>
                <a:gd name="connsiteY54" fmla="*/ 321566 h 1046531"/>
                <a:gd name="connsiteX55" fmla="*/ 808915 w 1003790"/>
                <a:gd name="connsiteY55" fmla="*/ 357383 h 1046531"/>
                <a:gd name="connsiteX56" fmla="*/ 784431 w 1003790"/>
                <a:gd name="connsiteY56" fmla="*/ 378210 h 1046531"/>
                <a:gd name="connsiteX57" fmla="*/ 780135 w 1003790"/>
                <a:gd name="connsiteY57" fmla="*/ 417249 h 1046531"/>
                <a:gd name="connsiteX58" fmla="*/ 683566 w 1003790"/>
                <a:gd name="connsiteY58" fmla="*/ 583200 h 1046531"/>
                <a:gd name="connsiteX59" fmla="*/ 532756 w 1003790"/>
                <a:gd name="connsiteY59" fmla="*/ 627910 h 1046531"/>
                <a:gd name="connsiteX60" fmla="*/ 523375 w 1003790"/>
                <a:gd name="connsiteY60" fmla="*/ 623688 h 1046531"/>
                <a:gd name="connsiteX61" fmla="*/ 528517 w 1003790"/>
                <a:gd name="connsiteY61" fmla="*/ 771093 h 1046531"/>
                <a:gd name="connsiteX62" fmla="*/ 546102 w 1003790"/>
                <a:gd name="connsiteY62" fmla="*/ 730684 h 1046531"/>
                <a:gd name="connsiteX63" fmla="*/ 579385 w 1003790"/>
                <a:gd name="connsiteY63" fmla="*/ 687998 h 1046531"/>
                <a:gd name="connsiteX64" fmla="*/ 811911 w 1003790"/>
                <a:gd name="connsiteY64" fmla="*/ 563251 h 1046531"/>
                <a:gd name="connsiteX65" fmla="*/ 832670 w 1003790"/>
                <a:gd name="connsiteY65" fmla="*/ 562751 h 1046531"/>
                <a:gd name="connsiteX66" fmla="*/ 894015 w 1003790"/>
                <a:gd name="connsiteY66" fmla="*/ 510443 h 1046531"/>
                <a:gd name="connsiteX67" fmla="*/ 980977 w 1003790"/>
                <a:gd name="connsiteY67" fmla="*/ 481359 h 1046531"/>
                <a:gd name="connsiteX68" fmla="*/ 1003790 w 1003790"/>
                <a:gd name="connsiteY68" fmla="*/ 488708 h 1046531"/>
                <a:gd name="connsiteX69" fmla="*/ 863000 w 1003790"/>
                <a:gd name="connsiteY69" fmla="*/ 567135 h 1046531"/>
                <a:gd name="connsiteX70" fmla="*/ 855627 w 1003790"/>
                <a:gd name="connsiteY70" fmla="*/ 575417 h 1046531"/>
                <a:gd name="connsiteX71" fmla="*/ 848414 w 1003790"/>
                <a:gd name="connsiteY71" fmla="*/ 640970 h 1046531"/>
                <a:gd name="connsiteX72" fmla="*/ 732151 w 1003790"/>
                <a:gd name="connsiteY72" fmla="*/ 840764 h 1046531"/>
                <a:gd name="connsiteX73" fmla="*/ 550586 w 1003790"/>
                <a:gd name="connsiteY73" fmla="*/ 894592 h 1046531"/>
                <a:gd name="connsiteX74" fmla="*/ 533326 w 1003790"/>
                <a:gd name="connsiteY74" fmla="*/ 886823 h 1046531"/>
                <a:gd name="connsiteX75" fmla="*/ 532489 w 1003790"/>
                <a:gd name="connsiteY75" fmla="*/ 884962 h 1046531"/>
                <a:gd name="connsiteX76" fmla="*/ 538124 w 1003790"/>
                <a:gd name="connsiteY76" fmla="*/ 1046531 h 1046531"/>
                <a:gd name="connsiteX77" fmla="*/ 465667 w 1003790"/>
                <a:gd name="connsiteY77" fmla="*/ 1046531 h 1046531"/>
                <a:gd name="connsiteX78" fmla="*/ 471303 w 1003790"/>
                <a:gd name="connsiteY78" fmla="*/ 884960 h 1046531"/>
                <a:gd name="connsiteX79" fmla="*/ 470464 w 1003790"/>
                <a:gd name="connsiteY79" fmla="*/ 886823 h 1046531"/>
                <a:gd name="connsiteX80" fmla="*/ 453204 w 1003790"/>
                <a:gd name="connsiteY80" fmla="*/ 894592 h 1046531"/>
                <a:gd name="connsiteX81" fmla="*/ 271639 w 1003790"/>
                <a:gd name="connsiteY81" fmla="*/ 840764 h 1046531"/>
                <a:gd name="connsiteX82" fmla="*/ 155376 w 1003790"/>
                <a:gd name="connsiteY82" fmla="*/ 640970 h 1046531"/>
                <a:gd name="connsiteX83" fmla="*/ 148163 w 1003790"/>
                <a:gd name="connsiteY83" fmla="*/ 575417 h 1046531"/>
                <a:gd name="connsiteX84" fmla="*/ 140790 w 1003790"/>
                <a:gd name="connsiteY84" fmla="*/ 567135 h 1046531"/>
                <a:gd name="connsiteX85" fmla="*/ 0 w 1003790"/>
                <a:gd name="connsiteY85" fmla="*/ 488708 h 1046531"/>
                <a:gd name="connsiteX86" fmla="*/ 22813 w 1003790"/>
                <a:gd name="connsiteY86" fmla="*/ 481359 h 1046531"/>
                <a:gd name="connsiteX87" fmla="*/ 109775 w 1003790"/>
                <a:gd name="connsiteY87" fmla="*/ 510443 h 1046531"/>
                <a:gd name="connsiteX88" fmla="*/ 171120 w 1003790"/>
                <a:gd name="connsiteY88" fmla="*/ 562751 h 1046531"/>
                <a:gd name="connsiteX89" fmla="*/ 191879 w 1003790"/>
                <a:gd name="connsiteY89" fmla="*/ 563251 h 1046531"/>
                <a:gd name="connsiteX90" fmla="*/ 424405 w 1003790"/>
                <a:gd name="connsiteY90" fmla="*/ 687998 h 1046531"/>
                <a:gd name="connsiteX91" fmla="*/ 457688 w 1003790"/>
                <a:gd name="connsiteY91" fmla="*/ 730684 h 1046531"/>
                <a:gd name="connsiteX92" fmla="*/ 475275 w 1003790"/>
                <a:gd name="connsiteY92" fmla="*/ 771096 h 1046531"/>
                <a:gd name="connsiteX93" fmla="*/ 480416 w 1003790"/>
                <a:gd name="connsiteY93" fmla="*/ 623687 h 1046531"/>
                <a:gd name="connsiteX94" fmla="*/ 471034 w 1003790"/>
                <a:gd name="connsiteY94" fmla="*/ 627910 h 1046531"/>
                <a:gd name="connsiteX95" fmla="*/ 320224 w 1003790"/>
                <a:gd name="connsiteY95" fmla="*/ 583200 h 1046531"/>
                <a:gd name="connsiteX96" fmla="*/ 223655 w 1003790"/>
                <a:gd name="connsiteY96" fmla="*/ 417249 h 1046531"/>
                <a:gd name="connsiteX97" fmla="*/ 219359 w 1003790"/>
                <a:gd name="connsiteY97" fmla="*/ 378210 h 1046531"/>
                <a:gd name="connsiteX98" fmla="*/ 194875 w 1003790"/>
                <a:gd name="connsiteY98" fmla="*/ 357383 h 1046531"/>
                <a:gd name="connsiteX99" fmla="*/ 104177 w 1003790"/>
                <a:gd name="connsiteY99" fmla="*/ 321566 h 1046531"/>
                <a:gd name="connsiteX100" fmla="*/ 126990 w 1003790"/>
                <a:gd name="connsiteY100" fmla="*/ 314217 h 1046531"/>
                <a:gd name="connsiteX101" fmla="*/ 153386 w 1003790"/>
                <a:gd name="connsiteY101" fmla="*/ 315773 h 1046531"/>
                <a:gd name="connsiteX102" fmla="*/ 213952 w 1003790"/>
                <a:gd name="connsiteY102" fmla="*/ 343301 h 1046531"/>
                <a:gd name="connsiteX103" fmla="*/ 224758 w 1003790"/>
                <a:gd name="connsiteY103" fmla="*/ 352516 h 1046531"/>
                <a:gd name="connsiteX104" fmla="*/ 227220 w 1003790"/>
                <a:gd name="connsiteY104" fmla="*/ 352051 h 1046531"/>
                <a:gd name="connsiteX105" fmla="*/ 447113 w 1003790"/>
                <a:gd name="connsiteY105" fmla="*/ 456311 h 1046531"/>
                <a:gd name="connsiteX106" fmla="*/ 474758 w 1003790"/>
                <a:gd name="connsiteY106" fmla="*/ 491766 h 1046531"/>
                <a:gd name="connsiteX107" fmla="*/ 484257 w 1003790"/>
                <a:gd name="connsiteY107" fmla="*/ 513593 h 1046531"/>
                <a:gd name="connsiteX108" fmla="*/ 488299 w 1003790"/>
                <a:gd name="connsiteY108" fmla="*/ 397707 h 1046531"/>
                <a:gd name="connsiteX109" fmla="*/ 463774 w 1003790"/>
                <a:gd name="connsiteY109" fmla="*/ 401354 h 1046531"/>
                <a:gd name="connsiteX110" fmla="*/ 377647 w 1003790"/>
                <a:gd name="connsiteY110" fmla="*/ 363207 h 1046531"/>
                <a:gd name="connsiteX111" fmla="*/ 304352 w 1003790"/>
                <a:gd name="connsiteY111" fmla="*/ 237254 h 1046531"/>
                <a:gd name="connsiteX112" fmla="*/ 301338 w 1003790"/>
                <a:gd name="connsiteY112" fmla="*/ 209861 h 1046531"/>
                <a:gd name="connsiteX113" fmla="*/ 298520 w 1003790"/>
                <a:gd name="connsiteY113" fmla="*/ 207464 h 1046531"/>
                <a:gd name="connsiteX114" fmla="*/ 213462 w 1003790"/>
                <a:gd name="connsiteY114" fmla="*/ 173875 h 1046531"/>
                <a:gd name="connsiteX115" fmla="*/ 234856 w 1003790"/>
                <a:gd name="connsiteY115" fmla="*/ 166982 h 1046531"/>
                <a:gd name="connsiteX116" fmla="*/ 259611 w 1003790"/>
                <a:gd name="connsiteY116" fmla="*/ 168441 h 1046531"/>
                <a:gd name="connsiteX117" fmla="*/ 303582 w 1003790"/>
                <a:gd name="connsiteY117" fmla="*/ 188427 h 1046531"/>
                <a:gd name="connsiteX118" fmla="*/ 307058 w 1003790"/>
                <a:gd name="connsiteY118" fmla="*/ 187770 h 1046531"/>
                <a:gd name="connsiteX119" fmla="*/ 473952 w 1003790"/>
                <a:gd name="connsiteY119" fmla="*/ 266901 h 1046531"/>
                <a:gd name="connsiteX120" fmla="*/ 492052 w 1003790"/>
                <a:gd name="connsiteY120" fmla="*/ 290114 h 1046531"/>
                <a:gd name="connsiteX121" fmla="*/ 494748 w 1003790"/>
                <a:gd name="connsiteY121" fmla="*/ 212814 h 1046531"/>
                <a:gd name="connsiteX122" fmla="*/ 494586 w 1003790"/>
                <a:gd name="connsiteY122" fmla="*/ 213173 h 1046531"/>
                <a:gd name="connsiteX123" fmla="*/ 487001 w 1003790"/>
                <a:gd name="connsiteY123" fmla="*/ 216588 h 1046531"/>
                <a:gd name="connsiteX124" fmla="*/ 407211 w 1003790"/>
                <a:gd name="connsiteY124" fmla="*/ 192933 h 1046531"/>
                <a:gd name="connsiteX125" fmla="*/ 356119 w 1003790"/>
                <a:gd name="connsiteY125" fmla="*/ 105132 h 1046531"/>
                <a:gd name="connsiteX126" fmla="*/ 354621 w 1003790"/>
                <a:gd name="connsiteY126" fmla="*/ 91522 h 1046531"/>
                <a:gd name="connsiteX127" fmla="*/ 336489 w 1003790"/>
                <a:gd name="connsiteY127" fmla="*/ 78149 h 1046531"/>
                <a:gd name="connsiteX128" fmla="*/ 275375 w 1003790"/>
                <a:gd name="connsiteY128" fmla="*/ 69099 h 1046531"/>
                <a:gd name="connsiteX129" fmla="*/ 311760 w 1003790"/>
                <a:gd name="connsiteY129" fmla="*/ 59463 h 1046531"/>
                <a:gd name="connsiteX130" fmla="*/ 352109 w 1003790"/>
                <a:gd name="connsiteY130" fmla="*/ 67589 h 1046531"/>
                <a:gd name="connsiteX131" fmla="*/ 357443 w 1003790"/>
                <a:gd name="connsiteY131" fmla="*/ 70743 h 1046531"/>
                <a:gd name="connsiteX132" fmla="*/ 358005 w 1003790"/>
                <a:gd name="connsiteY132" fmla="*/ 70637 h 1046531"/>
                <a:gd name="connsiteX133" fmla="*/ 474345 w 1003790"/>
                <a:gd name="connsiteY133" fmla="*/ 125799 h 1046531"/>
                <a:gd name="connsiteX134" fmla="*/ 496495 w 1003790"/>
                <a:gd name="connsiteY134" fmla="*/ 162721 h 1046531"/>
                <a:gd name="connsiteX135" fmla="*/ 498959 w 1003790"/>
                <a:gd name="connsiteY135" fmla="*/ 92081 h 1046531"/>
                <a:gd name="connsiteX136" fmla="*/ 495276 w 1003790"/>
                <a:gd name="connsiteY136" fmla="*/ 93739 h 1046531"/>
                <a:gd name="connsiteX137" fmla="*/ 450284 w 1003790"/>
                <a:gd name="connsiteY137" fmla="*/ 80400 h 1046531"/>
                <a:gd name="connsiteX138" fmla="*/ 421474 w 1003790"/>
                <a:gd name="connsiteY138" fmla="*/ 30892 h 1046531"/>
                <a:gd name="connsiteX139" fmla="*/ 420750 w 1003790"/>
                <a:gd name="connsiteY139" fmla="*/ 24311 h 1046531"/>
                <a:gd name="connsiteX140" fmla="*/ 406993 w 1003790"/>
                <a:gd name="connsiteY140" fmla="*/ 14118 h 1046531"/>
                <a:gd name="connsiteX141" fmla="*/ 361100 w 1003790"/>
                <a:gd name="connsiteY141" fmla="*/ 7187 h 1046531"/>
                <a:gd name="connsiteX142" fmla="*/ 388394 w 1003790"/>
                <a:gd name="connsiteY142" fmla="*/ 2 h 1046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003790" h="1046531">
                  <a:moveTo>
                    <a:pt x="388394" y="2"/>
                  </a:moveTo>
                  <a:cubicBezTo>
                    <a:pt x="398149" y="-83"/>
                    <a:pt x="408405" y="2062"/>
                    <a:pt x="418697" y="6198"/>
                  </a:cubicBezTo>
                  <a:lnTo>
                    <a:pt x="426629" y="12551"/>
                  </a:lnTo>
                  <a:lnTo>
                    <a:pt x="457517" y="20933"/>
                  </a:lnTo>
                  <a:cubicBezTo>
                    <a:pt x="469640" y="27179"/>
                    <a:pt x="481038" y="35444"/>
                    <a:pt x="488139" y="42546"/>
                  </a:cubicBezTo>
                  <a:lnTo>
                    <a:pt x="499998" y="62312"/>
                  </a:lnTo>
                  <a:lnTo>
                    <a:pt x="501896" y="7883"/>
                  </a:lnTo>
                  <a:lnTo>
                    <a:pt x="503795" y="62309"/>
                  </a:lnTo>
                  <a:lnTo>
                    <a:pt x="515651" y="42546"/>
                  </a:lnTo>
                  <a:cubicBezTo>
                    <a:pt x="522752" y="35444"/>
                    <a:pt x="534150" y="27179"/>
                    <a:pt x="546273" y="20933"/>
                  </a:cubicBezTo>
                  <a:lnTo>
                    <a:pt x="577161" y="12551"/>
                  </a:lnTo>
                  <a:lnTo>
                    <a:pt x="585093" y="6198"/>
                  </a:lnTo>
                  <a:cubicBezTo>
                    <a:pt x="595385" y="2062"/>
                    <a:pt x="605641" y="-83"/>
                    <a:pt x="615396" y="2"/>
                  </a:cubicBezTo>
                  <a:cubicBezTo>
                    <a:pt x="625151" y="88"/>
                    <a:pt x="634404" y="2403"/>
                    <a:pt x="642690" y="7187"/>
                  </a:cubicBezTo>
                  <a:cubicBezTo>
                    <a:pt x="628247" y="4453"/>
                    <a:pt x="612449" y="7084"/>
                    <a:pt x="596797" y="14118"/>
                  </a:cubicBezTo>
                  <a:lnTo>
                    <a:pt x="583040" y="24311"/>
                  </a:lnTo>
                  <a:lnTo>
                    <a:pt x="582316" y="30892"/>
                  </a:lnTo>
                  <a:cubicBezTo>
                    <a:pt x="577335" y="49041"/>
                    <a:pt x="564158" y="69748"/>
                    <a:pt x="553506" y="80400"/>
                  </a:cubicBezTo>
                  <a:cubicBezTo>
                    <a:pt x="540395" y="93511"/>
                    <a:pt x="522620" y="98235"/>
                    <a:pt x="508514" y="93739"/>
                  </a:cubicBezTo>
                  <a:lnTo>
                    <a:pt x="504833" y="92082"/>
                  </a:lnTo>
                  <a:lnTo>
                    <a:pt x="507297" y="162718"/>
                  </a:lnTo>
                  <a:lnTo>
                    <a:pt x="529445" y="125799"/>
                  </a:lnTo>
                  <a:cubicBezTo>
                    <a:pt x="554634" y="100610"/>
                    <a:pt x="610295" y="67168"/>
                    <a:pt x="645785" y="70637"/>
                  </a:cubicBezTo>
                  <a:lnTo>
                    <a:pt x="646347" y="70743"/>
                  </a:lnTo>
                  <a:lnTo>
                    <a:pt x="651681" y="67589"/>
                  </a:lnTo>
                  <a:cubicBezTo>
                    <a:pt x="665378" y="62130"/>
                    <a:pt x="679034" y="59316"/>
                    <a:pt x="692030" y="59463"/>
                  </a:cubicBezTo>
                  <a:cubicBezTo>
                    <a:pt x="705026" y="59609"/>
                    <a:pt x="717361" y="62716"/>
                    <a:pt x="728415" y="69099"/>
                  </a:cubicBezTo>
                  <a:cubicBezTo>
                    <a:pt x="709165" y="65418"/>
                    <a:pt x="688128" y="68859"/>
                    <a:pt x="667301" y="78149"/>
                  </a:cubicBezTo>
                  <a:lnTo>
                    <a:pt x="649169" y="91522"/>
                  </a:lnTo>
                  <a:lnTo>
                    <a:pt x="647671" y="105132"/>
                  </a:lnTo>
                  <a:cubicBezTo>
                    <a:pt x="638838" y="137319"/>
                    <a:pt x="615470" y="174041"/>
                    <a:pt x="596579" y="192933"/>
                  </a:cubicBezTo>
                  <a:cubicBezTo>
                    <a:pt x="573328" y="216184"/>
                    <a:pt x="541805" y="224560"/>
                    <a:pt x="516789" y="216588"/>
                  </a:cubicBezTo>
                  <a:lnTo>
                    <a:pt x="509204" y="213173"/>
                  </a:lnTo>
                  <a:lnTo>
                    <a:pt x="509044" y="212818"/>
                  </a:lnTo>
                  <a:lnTo>
                    <a:pt x="511740" y="290112"/>
                  </a:lnTo>
                  <a:lnTo>
                    <a:pt x="529838" y="266901"/>
                  </a:lnTo>
                  <a:cubicBezTo>
                    <a:pt x="565972" y="230767"/>
                    <a:pt x="645820" y="182793"/>
                    <a:pt x="696732" y="187770"/>
                  </a:cubicBezTo>
                  <a:lnTo>
                    <a:pt x="700208" y="188427"/>
                  </a:lnTo>
                  <a:lnTo>
                    <a:pt x="744179" y="168441"/>
                  </a:lnTo>
                  <a:cubicBezTo>
                    <a:pt x="761647" y="164804"/>
                    <a:pt x="777340" y="166376"/>
                    <a:pt x="790328" y="173875"/>
                  </a:cubicBezTo>
                  <a:cubicBezTo>
                    <a:pt x="765488" y="173399"/>
                    <a:pt x="736111" y="185513"/>
                    <a:pt x="705270" y="207464"/>
                  </a:cubicBezTo>
                  <a:lnTo>
                    <a:pt x="702452" y="209861"/>
                  </a:lnTo>
                  <a:lnTo>
                    <a:pt x="699438" y="237254"/>
                  </a:lnTo>
                  <a:cubicBezTo>
                    <a:pt x="686766" y="283427"/>
                    <a:pt x="653244" y="336106"/>
                    <a:pt x="626143" y="363207"/>
                  </a:cubicBezTo>
                  <a:cubicBezTo>
                    <a:pt x="601128" y="388223"/>
                    <a:pt x="569437" y="401236"/>
                    <a:pt x="540016" y="401354"/>
                  </a:cubicBezTo>
                  <a:lnTo>
                    <a:pt x="515493" y="397708"/>
                  </a:lnTo>
                  <a:lnTo>
                    <a:pt x="519535" y="513589"/>
                  </a:lnTo>
                  <a:lnTo>
                    <a:pt x="529032" y="491766"/>
                  </a:lnTo>
                  <a:cubicBezTo>
                    <a:pt x="536461" y="479262"/>
                    <a:pt x="545690" y="467298"/>
                    <a:pt x="556677" y="456311"/>
                  </a:cubicBezTo>
                  <a:cubicBezTo>
                    <a:pt x="604286" y="408702"/>
                    <a:pt x="709491" y="345493"/>
                    <a:pt x="776570" y="352051"/>
                  </a:cubicBezTo>
                  <a:lnTo>
                    <a:pt x="779032" y="352516"/>
                  </a:lnTo>
                  <a:lnTo>
                    <a:pt x="789838" y="343301"/>
                  </a:lnTo>
                  <a:cubicBezTo>
                    <a:pt x="811259" y="329082"/>
                    <a:pt x="831777" y="319651"/>
                    <a:pt x="850404" y="315773"/>
                  </a:cubicBezTo>
                  <a:cubicBezTo>
                    <a:pt x="859717" y="313834"/>
                    <a:pt x="868557" y="313283"/>
                    <a:pt x="876799" y="314217"/>
                  </a:cubicBezTo>
                  <a:cubicBezTo>
                    <a:pt x="885042" y="315150"/>
                    <a:pt x="892688" y="317568"/>
                    <a:pt x="899613" y="321566"/>
                  </a:cubicBezTo>
                  <a:cubicBezTo>
                    <a:pt x="873126" y="321059"/>
                    <a:pt x="841801" y="333976"/>
                    <a:pt x="808915" y="357383"/>
                  </a:cubicBezTo>
                  <a:lnTo>
                    <a:pt x="784431" y="378210"/>
                  </a:lnTo>
                  <a:lnTo>
                    <a:pt x="780135" y="417249"/>
                  </a:lnTo>
                  <a:cubicBezTo>
                    <a:pt x="763440" y="478086"/>
                    <a:pt x="719273" y="547493"/>
                    <a:pt x="683566" y="583200"/>
                  </a:cubicBezTo>
                  <a:cubicBezTo>
                    <a:pt x="639619" y="627147"/>
                    <a:pt x="580038" y="642979"/>
                    <a:pt x="532756" y="627910"/>
                  </a:cubicBezTo>
                  <a:lnTo>
                    <a:pt x="523375" y="623688"/>
                  </a:lnTo>
                  <a:lnTo>
                    <a:pt x="528517" y="771093"/>
                  </a:lnTo>
                  <a:lnTo>
                    <a:pt x="546102" y="730684"/>
                  </a:lnTo>
                  <a:cubicBezTo>
                    <a:pt x="555046" y="715629"/>
                    <a:pt x="566158" y="701225"/>
                    <a:pt x="579385" y="687998"/>
                  </a:cubicBezTo>
                  <a:cubicBezTo>
                    <a:pt x="629538" y="637845"/>
                    <a:pt x="732781" y="573312"/>
                    <a:pt x="811911" y="563251"/>
                  </a:cubicBezTo>
                  <a:lnTo>
                    <a:pt x="832670" y="562751"/>
                  </a:lnTo>
                  <a:lnTo>
                    <a:pt x="894015" y="510443"/>
                  </a:lnTo>
                  <a:cubicBezTo>
                    <a:pt x="926146" y="489115"/>
                    <a:pt x="956248" y="478558"/>
                    <a:pt x="980977" y="481359"/>
                  </a:cubicBezTo>
                  <a:cubicBezTo>
                    <a:pt x="989219" y="482292"/>
                    <a:pt x="996865" y="484710"/>
                    <a:pt x="1003790" y="488708"/>
                  </a:cubicBezTo>
                  <a:cubicBezTo>
                    <a:pt x="964060" y="487947"/>
                    <a:pt x="913444" y="517392"/>
                    <a:pt x="863000" y="567135"/>
                  </a:cubicBezTo>
                  <a:lnTo>
                    <a:pt x="855627" y="575417"/>
                  </a:lnTo>
                  <a:lnTo>
                    <a:pt x="848414" y="640970"/>
                  </a:lnTo>
                  <a:cubicBezTo>
                    <a:pt x="828314" y="714213"/>
                    <a:pt x="775140" y="797776"/>
                    <a:pt x="732151" y="840764"/>
                  </a:cubicBezTo>
                  <a:cubicBezTo>
                    <a:pt x="679242" y="893674"/>
                    <a:pt x="607510" y="912734"/>
                    <a:pt x="550586" y="894592"/>
                  </a:cubicBezTo>
                  <a:lnTo>
                    <a:pt x="533326" y="886823"/>
                  </a:lnTo>
                  <a:lnTo>
                    <a:pt x="532489" y="884962"/>
                  </a:lnTo>
                  <a:lnTo>
                    <a:pt x="538124" y="1046531"/>
                  </a:lnTo>
                  <a:lnTo>
                    <a:pt x="465667" y="1046531"/>
                  </a:lnTo>
                  <a:lnTo>
                    <a:pt x="471303" y="884960"/>
                  </a:lnTo>
                  <a:lnTo>
                    <a:pt x="470464" y="886823"/>
                  </a:lnTo>
                  <a:lnTo>
                    <a:pt x="453204" y="894592"/>
                  </a:lnTo>
                  <a:cubicBezTo>
                    <a:pt x="396280" y="912734"/>
                    <a:pt x="324548" y="893674"/>
                    <a:pt x="271639" y="840764"/>
                  </a:cubicBezTo>
                  <a:cubicBezTo>
                    <a:pt x="228650" y="797776"/>
                    <a:pt x="175476" y="714213"/>
                    <a:pt x="155376" y="640970"/>
                  </a:cubicBezTo>
                  <a:lnTo>
                    <a:pt x="148163" y="575417"/>
                  </a:lnTo>
                  <a:lnTo>
                    <a:pt x="140790" y="567135"/>
                  </a:lnTo>
                  <a:cubicBezTo>
                    <a:pt x="90346" y="517392"/>
                    <a:pt x="39730" y="487947"/>
                    <a:pt x="0" y="488708"/>
                  </a:cubicBezTo>
                  <a:cubicBezTo>
                    <a:pt x="6925" y="484710"/>
                    <a:pt x="14571" y="482292"/>
                    <a:pt x="22813" y="481359"/>
                  </a:cubicBezTo>
                  <a:cubicBezTo>
                    <a:pt x="47542" y="478558"/>
                    <a:pt x="77644" y="489115"/>
                    <a:pt x="109775" y="510443"/>
                  </a:cubicBezTo>
                  <a:lnTo>
                    <a:pt x="171120" y="562751"/>
                  </a:lnTo>
                  <a:lnTo>
                    <a:pt x="191879" y="563251"/>
                  </a:lnTo>
                  <a:cubicBezTo>
                    <a:pt x="271009" y="573312"/>
                    <a:pt x="374252" y="637845"/>
                    <a:pt x="424405" y="687998"/>
                  </a:cubicBezTo>
                  <a:cubicBezTo>
                    <a:pt x="437632" y="701225"/>
                    <a:pt x="448744" y="715629"/>
                    <a:pt x="457688" y="730684"/>
                  </a:cubicBezTo>
                  <a:lnTo>
                    <a:pt x="475275" y="771096"/>
                  </a:lnTo>
                  <a:lnTo>
                    <a:pt x="480416" y="623687"/>
                  </a:lnTo>
                  <a:lnTo>
                    <a:pt x="471034" y="627910"/>
                  </a:lnTo>
                  <a:cubicBezTo>
                    <a:pt x="423752" y="642979"/>
                    <a:pt x="364171" y="627147"/>
                    <a:pt x="320224" y="583200"/>
                  </a:cubicBezTo>
                  <a:cubicBezTo>
                    <a:pt x="284517" y="547493"/>
                    <a:pt x="240350" y="478086"/>
                    <a:pt x="223655" y="417249"/>
                  </a:cubicBezTo>
                  <a:lnTo>
                    <a:pt x="219359" y="378210"/>
                  </a:lnTo>
                  <a:lnTo>
                    <a:pt x="194875" y="357383"/>
                  </a:lnTo>
                  <a:cubicBezTo>
                    <a:pt x="161989" y="333976"/>
                    <a:pt x="130664" y="321059"/>
                    <a:pt x="104177" y="321566"/>
                  </a:cubicBezTo>
                  <a:cubicBezTo>
                    <a:pt x="111102" y="317568"/>
                    <a:pt x="118748" y="315150"/>
                    <a:pt x="126990" y="314217"/>
                  </a:cubicBezTo>
                  <a:cubicBezTo>
                    <a:pt x="135233" y="313283"/>
                    <a:pt x="144073" y="313834"/>
                    <a:pt x="153386" y="315773"/>
                  </a:cubicBezTo>
                  <a:cubicBezTo>
                    <a:pt x="172013" y="319651"/>
                    <a:pt x="192531" y="329082"/>
                    <a:pt x="213952" y="343301"/>
                  </a:cubicBezTo>
                  <a:lnTo>
                    <a:pt x="224758" y="352516"/>
                  </a:lnTo>
                  <a:lnTo>
                    <a:pt x="227220" y="352051"/>
                  </a:lnTo>
                  <a:cubicBezTo>
                    <a:pt x="294299" y="345493"/>
                    <a:pt x="399504" y="408702"/>
                    <a:pt x="447113" y="456311"/>
                  </a:cubicBezTo>
                  <a:cubicBezTo>
                    <a:pt x="458100" y="467298"/>
                    <a:pt x="467329" y="479262"/>
                    <a:pt x="474758" y="491766"/>
                  </a:cubicBezTo>
                  <a:lnTo>
                    <a:pt x="484257" y="513593"/>
                  </a:lnTo>
                  <a:lnTo>
                    <a:pt x="488299" y="397707"/>
                  </a:lnTo>
                  <a:lnTo>
                    <a:pt x="463774" y="401354"/>
                  </a:lnTo>
                  <a:cubicBezTo>
                    <a:pt x="434353" y="401236"/>
                    <a:pt x="402662" y="388223"/>
                    <a:pt x="377647" y="363207"/>
                  </a:cubicBezTo>
                  <a:cubicBezTo>
                    <a:pt x="350546" y="336106"/>
                    <a:pt x="317024" y="283427"/>
                    <a:pt x="304352" y="237254"/>
                  </a:cubicBezTo>
                  <a:lnTo>
                    <a:pt x="301338" y="209861"/>
                  </a:lnTo>
                  <a:lnTo>
                    <a:pt x="298520" y="207464"/>
                  </a:lnTo>
                  <a:cubicBezTo>
                    <a:pt x="267679" y="185513"/>
                    <a:pt x="238302" y="173399"/>
                    <a:pt x="213462" y="173875"/>
                  </a:cubicBezTo>
                  <a:cubicBezTo>
                    <a:pt x="219956" y="170126"/>
                    <a:pt x="227126" y="167858"/>
                    <a:pt x="234856" y="166982"/>
                  </a:cubicBezTo>
                  <a:cubicBezTo>
                    <a:pt x="242587" y="166106"/>
                    <a:pt x="250877" y="166623"/>
                    <a:pt x="259611" y="168441"/>
                  </a:cubicBezTo>
                  <a:lnTo>
                    <a:pt x="303582" y="188427"/>
                  </a:lnTo>
                  <a:lnTo>
                    <a:pt x="307058" y="187770"/>
                  </a:lnTo>
                  <a:cubicBezTo>
                    <a:pt x="357970" y="182793"/>
                    <a:pt x="437818" y="230767"/>
                    <a:pt x="473952" y="266901"/>
                  </a:cubicBezTo>
                  <a:lnTo>
                    <a:pt x="492052" y="290114"/>
                  </a:lnTo>
                  <a:lnTo>
                    <a:pt x="494748" y="212814"/>
                  </a:lnTo>
                  <a:lnTo>
                    <a:pt x="494586" y="213173"/>
                  </a:lnTo>
                  <a:lnTo>
                    <a:pt x="487001" y="216588"/>
                  </a:lnTo>
                  <a:cubicBezTo>
                    <a:pt x="461985" y="224560"/>
                    <a:pt x="430462" y="216184"/>
                    <a:pt x="407211" y="192933"/>
                  </a:cubicBezTo>
                  <a:cubicBezTo>
                    <a:pt x="388320" y="174041"/>
                    <a:pt x="364952" y="137319"/>
                    <a:pt x="356119" y="105132"/>
                  </a:cubicBezTo>
                  <a:lnTo>
                    <a:pt x="354621" y="91522"/>
                  </a:lnTo>
                  <a:lnTo>
                    <a:pt x="336489" y="78149"/>
                  </a:lnTo>
                  <a:cubicBezTo>
                    <a:pt x="315662" y="68859"/>
                    <a:pt x="294625" y="65418"/>
                    <a:pt x="275375" y="69099"/>
                  </a:cubicBezTo>
                  <a:cubicBezTo>
                    <a:pt x="286429" y="62716"/>
                    <a:pt x="298764" y="59609"/>
                    <a:pt x="311760" y="59463"/>
                  </a:cubicBezTo>
                  <a:cubicBezTo>
                    <a:pt x="324756" y="59316"/>
                    <a:pt x="338412" y="62130"/>
                    <a:pt x="352109" y="67589"/>
                  </a:cubicBezTo>
                  <a:lnTo>
                    <a:pt x="357443" y="70743"/>
                  </a:lnTo>
                  <a:lnTo>
                    <a:pt x="358005" y="70637"/>
                  </a:lnTo>
                  <a:cubicBezTo>
                    <a:pt x="393495" y="67168"/>
                    <a:pt x="449156" y="100610"/>
                    <a:pt x="474345" y="125799"/>
                  </a:cubicBezTo>
                  <a:lnTo>
                    <a:pt x="496495" y="162721"/>
                  </a:lnTo>
                  <a:lnTo>
                    <a:pt x="498959" y="92081"/>
                  </a:lnTo>
                  <a:lnTo>
                    <a:pt x="495276" y="93739"/>
                  </a:lnTo>
                  <a:cubicBezTo>
                    <a:pt x="481170" y="98235"/>
                    <a:pt x="463395" y="93511"/>
                    <a:pt x="450284" y="80400"/>
                  </a:cubicBezTo>
                  <a:cubicBezTo>
                    <a:pt x="439632" y="69748"/>
                    <a:pt x="426455" y="49041"/>
                    <a:pt x="421474" y="30892"/>
                  </a:cubicBezTo>
                  <a:lnTo>
                    <a:pt x="420750" y="24311"/>
                  </a:lnTo>
                  <a:lnTo>
                    <a:pt x="406993" y="14118"/>
                  </a:lnTo>
                  <a:cubicBezTo>
                    <a:pt x="391341" y="7084"/>
                    <a:pt x="375543" y="4453"/>
                    <a:pt x="361100" y="7187"/>
                  </a:cubicBezTo>
                  <a:cubicBezTo>
                    <a:pt x="369386" y="2403"/>
                    <a:pt x="378639" y="88"/>
                    <a:pt x="388394" y="2"/>
                  </a:cubicBez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75899C73-4899-4830-81BE-444E775CA0BE}"/>
              </a:ext>
            </a:extLst>
          </p:cNvPr>
          <p:cNvGrpSpPr/>
          <p:nvPr/>
        </p:nvGrpSpPr>
        <p:grpSpPr>
          <a:xfrm>
            <a:off x="4378985" y="1711748"/>
            <a:ext cx="1239276" cy="1239276"/>
            <a:chOff x="4675105" y="2412479"/>
            <a:chExt cx="1411460" cy="1411460"/>
          </a:xfrm>
        </p:grpSpPr>
        <p:sp>
          <p:nvSpPr>
            <p:cNvPr id="245" name="四角形: 角を丸くする 244">
              <a:extLst>
                <a:ext uri="{FF2B5EF4-FFF2-40B4-BE49-F238E27FC236}">
                  <a16:creationId xmlns:a16="http://schemas.microsoft.com/office/drawing/2014/main" id="{08712F2E-8FD0-4488-983B-A414C8364652}"/>
                </a:ext>
              </a:extLst>
            </p:cNvPr>
            <p:cNvSpPr/>
            <p:nvPr/>
          </p:nvSpPr>
          <p:spPr bwMode="auto">
            <a:xfrm>
              <a:off x="4675105" y="2412479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9684371C-4193-44DA-B3EE-D0B7A79520AF}"/>
                </a:ext>
              </a:extLst>
            </p:cNvPr>
            <p:cNvSpPr/>
            <p:nvPr/>
          </p:nvSpPr>
          <p:spPr bwMode="auto">
            <a:xfrm>
              <a:off x="4752250" y="2489624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04060B2-94BD-4193-A1DA-C8655C56A000}"/>
                </a:ext>
              </a:extLst>
            </p:cNvPr>
            <p:cNvSpPr/>
            <p:nvPr/>
          </p:nvSpPr>
          <p:spPr bwMode="auto">
            <a:xfrm rot="10800000">
              <a:off x="4854024" y="2576721"/>
              <a:ext cx="1037817" cy="1061292"/>
            </a:xfrm>
            <a:custGeom>
              <a:avLst/>
              <a:gdLst>
                <a:gd name="connsiteX0" fmla="*/ 793095 w 889544"/>
                <a:gd name="connsiteY0" fmla="*/ 200484 h 909663"/>
                <a:gd name="connsiteX1" fmla="*/ 637372 w 889544"/>
                <a:gd name="connsiteY1" fmla="*/ 12663 h 909663"/>
                <a:gd name="connsiteX2" fmla="*/ 807190 w 889544"/>
                <a:gd name="connsiteY2" fmla="*/ 110708 h 909663"/>
                <a:gd name="connsiteX3" fmla="*/ 793095 w 889544"/>
                <a:gd name="connsiteY3" fmla="*/ 200484 h 909663"/>
                <a:gd name="connsiteX4" fmla="*/ 468487 w 889544"/>
                <a:gd name="connsiteY4" fmla="*/ 438696 h 909663"/>
                <a:gd name="connsiteX5" fmla="*/ 346018 w 889544"/>
                <a:gd name="connsiteY5" fmla="*/ 332832 h 909663"/>
                <a:gd name="connsiteX6" fmla="*/ 468487 w 889544"/>
                <a:gd name="connsiteY6" fmla="*/ 402821 h 909663"/>
                <a:gd name="connsiteX7" fmla="*/ 590956 w 889544"/>
                <a:gd name="connsiteY7" fmla="*/ 332832 h 909663"/>
                <a:gd name="connsiteX8" fmla="*/ 468487 w 889544"/>
                <a:gd name="connsiteY8" fmla="*/ 438696 h 909663"/>
                <a:gd name="connsiteX9" fmla="*/ 468487 w 889544"/>
                <a:gd name="connsiteY9" fmla="*/ 501528 h 909663"/>
                <a:gd name="connsiteX10" fmla="*/ 346018 w 889544"/>
                <a:gd name="connsiteY10" fmla="*/ 395664 h 909663"/>
                <a:gd name="connsiteX11" fmla="*/ 468487 w 889544"/>
                <a:gd name="connsiteY11" fmla="*/ 465653 h 909663"/>
                <a:gd name="connsiteX12" fmla="*/ 590956 w 889544"/>
                <a:gd name="connsiteY12" fmla="*/ 395664 h 909663"/>
                <a:gd name="connsiteX13" fmla="*/ 468487 w 889544"/>
                <a:gd name="connsiteY13" fmla="*/ 501528 h 909663"/>
                <a:gd name="connsiteX14" fmla="*/ 468487 w 889544"/>
                <a:gd name="connsiteY14" fmla="*/ 564360 h 909663"/>
                <a:gd name="connsiteX15" fmla="*/ 346018 w 889544"/>
                <a:gd name="connsiteY15" fmla="*/ 458496 h 909663"/>
                <a:gd name="connsiteX16" fmla="*/ 468487 w 889544"/>
                <a:gd name="connsiteY16" fmla="*/ 528484 h 909663"/>
                <a:gd name="connsiteX17" fmla="*/ 590956 w 889544"/>
                <a:gd name="connsiteY17" fmla="*/ 458496 h 909663"/>
                <a:gd name="connsiteX18" fmla="*/ 468487 w 889544"/>
                <a:gd name="connsiteY18" fmla="*/ 564360 h 909663"/>
                <a:gd name="connsiteX19" fmla="*/ 607000 w 889544"/>
                <a:gd name="connsiteY19" fmla="*/ 798106 h 909663"/>
                <a:gd name="connsiteX20" fmla="*/ 66939 w 889544"/>
                <a:gd name="connsiteY20" fmla="*/ 402592 h 909663"/>
                <a:gd name="connsiteX21" fmla="*/ 607000 w 889544"/>
                <a:gd name="connsiteY21" fmla="*/ 7078 h 909663"/>
                <a:gd name="connsiteX22" fmla="*/ 314109 w 889544"/>
                <a:gd name="connsiteY22" fmla="*/ 402592 h 909663"/>
                <a:gd name="connsiteX23" fmla="*/ 607000 w 889544"/>
                <a:gd name="connsiteY23" fmla="*/ 798106 h 909663"/>
                <a:gd name="connsiteX24" fmla="*/ 303516 w 889544"/>
                <a:gd name="connsiteY24" fmla="*/ 833517 h 909663"/>
                <a:gd name="connsiteX25" fmla="*/ 171307 w 889544"/>
                <a:gd name="connsiteY25" fmla="*/ 786479 h 909663"/>
                <a:gd name="connsiteX26" fmla="*/ 45578 w 889544"/>
                <a:gd name="connsiteY26" fmla="*/ 613879 h 909663"/>
                <a:gd name="connsiteX27" fmla="*/ 183544 w 889544"/>
                <a:gd name="connsiteY27" fmla="*/ 765283 h 909663"/>
                <a:gd name="connsiteX28" fmla="*/ 383647 w 889544"/>
                <a:gd name="connsiteY28" fmla="*/ 809062 h 909663"/>
                <a:gd name="connsiteX29" fmla="*/ 383647 w 889544"/>
                <a:gd name="connsiteY29" fmla="*/ 809063 h 909663"/>
                <a:gd name="connsiteX30" fmla="*/ 303516 w 889544"/>
                <a:gd name="connsiteY30" fmla="*/ 833517 h 909663"/>
                <a:gd name="connsiteX31" fmla="*/ 452470 w 889544"/>
                <a:gd name="connsiteY31" fmla="*/ 907630 h 909663"/>
                <a:gd name="connsiteX32" fmla="*/ 407465 w 889544"/>
                <a:gd name="connsiteY32" fmla="*/ 862625 h 909663"/>
                <a:gd name="connsiteX33" fmla="*/ 452470 w 889544"/>
                <a:gd name="connsiteY33" fmla="*/ 817620 h 909663"/>
                <a:gd name="connsiteX34" fmla="*/ 497475 w 889544"/>
                <a:gd name="connsiteY34" fmla="*/ 862625 h 909663"/>
                <a:gd name="connsiteX35" fmla="*/ 452470 w 889544"/>
                <a:gd name="connsiteY35" fmla="*/ 907630 h 909663"/>
                <a:gd name="connsiteX36" fmla="*/ 571532 w 889544"/>
                <a:gd name="connsiteY36" fmla="*/ 907630 h 909663"/>
                <a:gd name="connsiteX37" fmla="*/ 526527 w 889544"/>
                <a:gd name="connsiteY37" fmla="*/ 862625 h 909663"/>
                <a:gd name="connsiteX38" fmla="*/ 571532 w 889544"/>
                <a:gd name="connsiteY38" fmla="*/ 817620 h 909663"/>
                <a:gd name="connsiteX39" fmla="*/ 616537 w 889544"/>
                <a:gd name="connsiteY39" fmla="*/ 862625 h 909663"/>
                <a:gd name="connsiteX40" fmla="*/ 571532 w 889544"/>
                <a:gd name="connsiteY40" fmla="*/ 907630 h 909663"/>
                <a:gd name="connsiteX41" fmla="*/ 242610 w 889544"/>
                <a:gd name="connsiteY41" fmla="*/ 908669 h 909663"/>
                <a:gd name="connsiteX42" fmla="*/ 167463 w 889544"/>
                <a:gd name="connsiteY42" fmla="*/ 895580 h 909663"/>
                <a:gd name="connsiteX43" fmla="*/ 1346 w 889544"/>
                <a:gd name="connsiteY43" fmla="*/ 761403 h 909663"/>
                <a:gd name="connsiteX44" fmla="*/ 173798 w 889544"/>
                <a:gd name="connsiteY44" fmla="*/ 871939 h 909663"/>
                <a:gd name="connsiteX45" fmla="*/ 378414 w 889544"/>
                <a:gd name="connsiteY45" fmla="*/ 862436 h 909663"/>
                <a:gd name="connsiteX46" fmla="*/ 378413 w 889544"/>
                <a:gd name="connsiteY46" fmla="*/ 862437 h 909663"/>
                <a:gd name="connsiteX47" fmla="*/ 242610 w 889544"/>
                <a:gd name="connsiteY47" fmla="*/ 908669 h 90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89544" h="909663">
                  <a:moveTo>
                    <a:pt x="793095" y="200484"/>
                  </a:moveTo>
                  <a:cubicBezTo>
                    <a:pt x="746016" y="194877"/>
                    <a:pt x="675332" y="143004"/>
                    <a:pt x="637372" y="12663"/>
                  </a:cubicBezTo>
                  <a:cubicBezTo>
                    <a:pt x="901089" y="-51930"/>
                    <a:pt x="958434" y="153773"/>
                    <a:pt x="807190" y="110708"/>
                  </a:cubicBezTo>
                  <a:cubicBezTo>
                    <a:pt x="863649" y="165432"/>
                    <a:pt x="840175" y="206091"/>
                    <a:pt x="793095" y="200484"/>
                  </a:cubicBezTo>
                  <a:close/>
                  <a:moveTo>
                    <a:pt x="468487" y="438696"/>
                  </a:moveTo>
                  <a:cubicBezTo>
                    <a:pt x="400850" y="438696"/>
                    <a:pt x="346018" y="391299"/>
                    <a:pt x="346018" y="332832"/>
                  </a:cubicBezTo>
                  <a:cubicBezTo>
                    <a:pt x="366921" y="375273"/>
                    <a:pt x="415125" y="402821"/>
                    <a:pt x="468487" y="402821"/>
                  </a:cubicBezTo>
                  <a:cubicBezTo>
                    <a:pt x="521850" y="402821"/>
                    <a:pt x="570054" y="375273"/>
                    <a:pt x="590956" y="332832"/>
                  </a:cubicBezTo>
                  <a:cubicBezTo>
                    <a:pt x="590956" y="391299"/>
                    <a:pt x="536125" y="438696"/>
                    <a:pt x="468487" y="438696"/>
                  </a:cubicBezTo>
                  <a:close/>
                  <a:moveTo>
                    <a:pt x="468487" y="501528"/>
                  </a:moveTo>
                  <a:cubicBezTo>
                    <a:pt x="400850" y="501528"/>
                    <a:pt x="346018" y="454131"/>
                    <a:pt x="346018" y="395664"/>
                  </a:cubicBezTo>
                  <a:cubicBezTo>
                    <a:pt x="366921" y="438105"/>
                    <a:pt x="415125" y="465653"/>
                    <a:pt x="468487" y="465653"/>
                  </a:cubicBezTo>
                  <a:cubicBezTo>
                    <a:pt x="521850" y="465653"/>
                    <a:pt x="570054" y="438105"/>
                    <a:pt x="590956" y="395664"/>
                  </a:cubicBezTo>
                  <a:cubicBezTo>
                    <a:pt x="590956" y="454131"/>
                    <a:pt x="536125" y="501528"/>
                    <a:pt x="468487" y="501528"/>
                  </a:cubicBezTo>
                  <a:close/>
                  <a:moveTo>
                    <a:pt x="468487" y="564360"/>
                  </a:moveTo>
                  <a:cubicBezTo>
                    <a:pt x="400850" y="564360"/>
                    <a:pt x="346018" y="516963"/>
                    <a:pt x="346018" y="458496"/>
                  </a:cubicBezTo>
                  <a:cubicBezTo>
                    <a:pt x="366921" y="500937"/>
                    <a:pt x="415125" y="528484"/>
                    <a:pt x="468487" y="528484"/>
                  </a:cubicBezTo>
                  <a:cubicBezTo>
                    <a:pt x="521850" y="528484"/>
                    <a:pt x="570054" y="500937"/>
                    <a:pt x="590956" y="458496"/>
                  </a:cubicBezTo>
                  <a:cubicBezTo>
                    <a:pt x="590956" y="516963"/>
                    <a:pt x="536125" y="564360"/>
                    <a:pt x="468487" y="564360"/>
                  </a:cubicBezTo>
                  <a:close/>
                  <a:moveTo>
                    <a:pt x="607000" y="798106"/>
                  </a:moveTo>
                  <a:cubicBezTo>
                    <a:pt x="308733" y="798106"/>
                    <a:pt x="66939" y="621028"/>
                    <a:pt x="66939" y="402592"/>
                  </a:cubicBezTo>
                  <a:cubicBezTo>
                    <a:pt x="66939" y="184156"/>
                    <a:pt x="308733" y="7078"/>
                    <a:pt x="607000" y="7078"/>
                  </a:cubicBezTo>
                  <a:cubicBezTo>
                    <a:pt x="424308" y="94149"/>
                    <a:pt x="314109" y="242960"/>
                    <a:pt x="314109" y="402592"/>
                  </a:cubicBezTo>
                  <a:cubicBezTo>
                    <a:pt x="314109" y="562224"/>
                    <a:pt x="424308" y="711035"/>
                    <a:pt x="607000" y="798106"/>
                  </a:cubicBezTo>
                  <a:close/>
                  <a:moveTo>
                    <a:pt x="303516" y="833517"/>
                  </a:moveTo>
                  <a:cubicBezTo>
                    <a:pt x="265090" y="829430"/>
                    <a:pt x="217984" y="813428"/>
                    <a:pt x="171307" y="786479"/>
                  </a:cubicBezTo>
                  <a:cubicBezTo>
                    <a:pt x="77952" y="732580"/>
                    <a:pt x="21661" y="655305"/>
                    <a:pt x="45578" y="613879"/>
                  </a:cubicBezTo>
                  <a:cubicBezTo>
                    <a:pt x="51524" y="660198"/>
                    <a:pt x="107027" y="721105"/>
                    <a:pt x="183544" y="765283"/>
                  </a:cubicBezTo>
                  <a:cubicBezTo>
                    <a:pt x="260062" y="809460"/>
                    <a:pt x="340561" y="827072"/>
                    <a:pt x="383647" y="809062"/>
                  </a:cubicBezTo>
                  <a:lnTo>
                    <a:pt x="383647" y="809063"/>
                  </a:lnTo>
                  <a:cubicBezTo>
                    <a:pt x="371688" y="829776"/>
                    <a:pt x="341942" y="837604"/>
                    <a:pt x="303516" y="833517"/>
                  </a:cubicBezTo>
                  <a:close/>
                  <a:moveTo>
                    <a:pt x="452470" y="907630"/>
                  </a:moveTo>
                  <a:cubicBezTo>
                    <a:pt x="427614" y="907630"/>
                    <a:pt x="407465" y="887481"/>
                    <a:pt x="407465" y="862625"/>
                  </a:cubicBezTo>
                  <a:cubicBezTo>
                    <a:pt x="407465" y="837769"/>
                    <a:pt x="427614" y="817620"/>
                    <a:pt x="452470" y="817620"/>
                  </a:cubicBezTo>
                  <a:cubicBezTo>
                    <a:pt x="477326" y="817620"/>
                    <a:pt x="497475" y="837769"/>
                    <a:pt x="497475" y="862625"/>
                  </a:cubicBezTo>
                  <a:cubicBezTo>
                    <a:pt x="497475" y="887481"/>
                    <a:pt x="477326" y="907630"/>
                    <a:pt x="452470" y="907630"/>
                  </a:cubicBezTo>
                  <a:close/>
                  <a:moveTo>
                    <a:pt x="571532" y="907630"/>
                  </a:moveTo>
                  <a:cubicBezTo>
                    <a:pt x="546676" y="907630"/>
                    <a:pt x="526527" y="887481"/>
                    <a:pt x="526527" y="862625"/>
                  </a:cubicBezTo>
                  <a:cubicBezTo>
                    <a:pt x="526527" y="837769"/>
                    <a:pt x="546676" y="817620"/>
                    <a:pt x="571532" y="817620"/>
                  </a:cubicBezTo>
                  <a:cubicBezTo>
                    <a:pt x="596388" y="817620"/>
                    <a:pt x="616537" y="837769"/>
                    <a:pt x="616537" y="862625"/>
                  </a:cubicBezTo>
                  <a:cubicBezTo>
                    <a:pt x="616537" y="887481"/>
                    <a:pt x="596388" y="907630"/>
                    <a:pt x="571532" y="907630"/>
                  </a:cubicBezTo>
                  <a:close/>
                  <a:moveTo>
                    <a:pt x="242610" y="908669"/>
                  </a:moveTo>
                  <a:cubicBezTo>
                    <a:pt x="218920" y="906859"/>
                    <a:pt x="193494" y="902555"/>
                    <a:pt x="167463" y="895580"/>
                  </a:cubicBezTo>
                  <a:cubicBezTo>
                    <a:pt x="63339" y="867680"/>
                    <a:pt x="-11034" y="807607"/>
                    <a:pt x="1346" y="761403"/>
                  </a:cubicBezTo>
                  <a:cubicBezTo>
                    <a:pt x="19078" y="804604"/>
                    <a:pt x="88454" y="849071"/>
                    <a:pt x="173798" y="871939"/>
                  </a:cubicBezTo>
                  <a:cubicBezTo>
                    <a:pt x="259142" y="894807"/>
                    <a:pt x="341457" y="890984"/>
                    <a:pt x="378414" y="862436"/>
                  </a:cubicBezTo>
                  <a:lnTo>
                    <a:pt x="378413" y="862437"/>
                  </a:lnTo>
                  <a:cubicBezTo>
                    <a:pt x="369128" y="897090"/>
                    <a:pt x="313681" y="914100"/>
                    <a:pt x="242610" y="908669"/>
                  </a:cubicBez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BABC1225-0504-4D77-B553-4B117B216163}"/>
              </a:ext>
            </a:extLst>
          </p:cNvPr>
          <p:cNvGrpSpPr/>
          <p:nvPr/>
        </p:nvGrpSpPr>
        <p:grpSpPr>
          <a:xfrm>
            <a:off x="5704448" y="1711748"/>
            <a:ext cx="1239276" cy="1239276"/>
            <a:chOff x="6184727" y="2412479"/>
            <a:chExt cx="1411460" cy="1411460"/>
          </a:xfrm>
        </p:grpSpPr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06C41C27-EF0E-40C4-B6C3-07803B139A46}"/>
                </a:ext>
              </a:extLst>
            </p:cNvPr>
            <p:cNvSpPr/>
            <p:nvPr/>
          </p:nvSpPr>
          <p:spPr bwMode="auto">
            <a:xfrm>
              <a:off x="6184727" y="2412479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295D5810-E339-4EEE-9EA2-79B233911DA2}"/>
                </a:ext>
              </a:extLst>
            </p:cNvPr>
            <p:cNvSpPr/>
            <p:nvPr/>
          </p:nvSpPr>
          <p:spPr bwMode="auto">
            <a:xfrm>
              <a:off x="6261872" y="2489624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63C45E18-F3E8-4DBA-8DE8-2E2D13EA0A2D}"/>
                </a:ext>
              </a:extLst>
            </p:cNvPr>
            <p:cNvSpPr/>
            <p:nvPr/>
          </p:nvSpPr>
          <p:spPr bwMode="auto">
            <a:xfrm rot="5400000">
              <a:off x="6547638" y="2538987"/>
              <a:ext cx="685636" cy="1136761"/>
            </a:xfrm>
            <a:custGeom>
              <a:avLst/>
              <a:gdLst>
                <a:gd name="connsiteX0" fmla="*/ 465272 w 637811"/>
                <a:gd name="connsiteY0" fmla="*/ 125201 h 1057469"/>
                <a:gd name="connsiteX1" fmla="*/ 571136 w 637811"/>
                <a:gd name="connsiteY1" fmla="*/ 2732 h 1057469"/>
                <a:gd name="connsiteX2" fmla="*/ 501147 w 637811"/>
                <a:gd name="connsiteY2" fmla="*/ 125201 h 1057469"/>
                <a:gd name="connsiteX3" fmla="*/ 571136 w 637811"/>
                <a:gd name="connsiteY3" fmla="*/ 247670 h 1057469"/>
                <a:gd name="connsiteX4" fmla="*/ 465272 w 637811"/>
                <a:gd name="connsiteY4" fmla="*/ 125201 h 1057469"/>
                <a:gd name="connsiteX5" fmla="*/ 465272 w 637811"/>
                <a:gd name="connsiteY5" fmla="*/ 930064 h 1057469"/>
                <a:gd name="connsiteX6" fmla="*/ 571136 w 637811"/>
                <a:gd name="connsiteY6" fmla="*/ 807595 h 1057469"/>
                <a:gd name="connsiteX7" fmla="*/ 501147 w 637811"/>
                <a:gd name="connsiteY7" fmla="*/ 930064 h 1057469"/>
                <a:gd name="connsiteX8" fmla="*/ 571136 w 637811"/>
                <a:gd name="connsiteY8" fmla="*/ 1052533 h 1057469"/>
                <a:gd name="connsiteX9" fmla="*/ 465272 w 637811"/>
                <a:gd name="connsiteY9" fmla="*/ 930064 h 1057469"/>
                <a:gd name="connsiteX10" fmla="*/ 402440 w 637811"/>
                <a:gd name="connsiteY10" fmla="*/ 125201 h 1057469"/>
                <a:gd name="connsiteX11" fmla="*/ 508304 w 637811"/>
                <a:gd name="connsiteY11" fmla="*/ 2732 h 1057469"/>
                <a:gd name="connsiteX12" fmla="*/ 438316 w 637811"/>
                <a:gd name="connsiteY12" fmla="*/ 125201 h 1057469"/>
                <a:gd name="connsiteX13" fmla="*/ 508304 w 637811"/>
                <a:gd name="connsiteY13" fmla="*/ 247670 h 1057469"/>
                <a:gd name="connsiteX14" fmla="*/ 402440 w 637811"/>
                <a:gd name="connsiteY14" fmla="*/ 125201 h 1057469"/>
                <a:gd name="connsiteX15" fmla="*/ 402440 w 637811"/>
                <a:gd name="connsiteY15" fmla="*/ 930064 h 1057469"/>
                <a:gd name="connsiteX16" fmla="*/ 508304 w 637811"/>
                <a:gd name="connsiteY16" fmla="*/ 807595 h 1057469"/>
                <a:gd name="connsiteX17" fmla="*/ 438316 w 637811"/>
                <a:gd name="connsiteY17" fmla="*/ 930064 h 1057469"/>
                <a:gd name="connsiteX18" fmla="*/ 508304 w 637811"/>
                <a:gd name="connsiteY18" fmla="*/ 1052533 h 1057469"/>
                <a:gd name="connsiteX19" fmla="*/ 402440 w 637811"/>
                <a:gd name="connsiteY19" fmla="*/ 930064 h 1057469"/>
                <a:gd name="connsiteX20" fmla="*/ 339608 w 637811"/>
                <a:gd name="connsiteY20" fmla="*/ 125201 h 1057469"/>
                <a:gd name="connsiteX21" fmla="*/ 445472 w 637811"/>
                <a:gd name="connsiteY21" fmla="*/ 2732 h 1057469"/>
                <a:gd name="connsiteX22" fmla="*/ 375484 w 637811"/>
                <a:gd name="connsiteY22" fmla="*/ 125201 h 1057469"/>
                <a:gd name="connsiteX23" fmla="*/ 445472 w 637811"/>
                <a:gd name="connsiteY23" fmla="*/ 247670 h 1057469"/>
                <a:gd name="connsiteX24" fmla="*/ 339608 w 637811"/>
                <a:gd name="connsiteY24" fmla="*/ 125201 h 1057469"/>
                <a:gd name="connsiteX25" fmla="*/ 339608 w 637811"/>
                <a:gd name="connsiteY25" fmla="*/ 930064 h 1057469"/>
                <a:gd name="connsiteX26" fmla="*/ 445472 w 637811"/>
                <a:gd name="connsiteY26" fmla="*/ 807595 h 1057469"/>
                <a:gd name="connsiteX27" fmla="*/ 375484 w 637811"/>
                <a:gd name="connsiteY27" fmla="*/ 930064 h 1057469"/>
                <a:gd name="connsiteX28" fmla="*/ 445472 w 637811"/>
                <a:gd name="connsiteY28" fmla="*/ 1052533 h 1057469"/>
                <a:gd name="connsiteX29" fmla="*/ 339608 w 637811"/>
                <a:gd name="connsiteY29" fmla="*/ 930064 h 1057469"/>
                <a:gd name="connsiteX30" fmla="*/ 260249 w 637811"/>
                <a:gd name="connsiteY30" fmla="*/ 703003 h 1057469"/>
                <a:gd name="connsiteX31" fmla="*/ 260249 w 637811"/>
                <a:gd name="connsiteY31" fmla="*/ 354469 h 1057469"/>
                <a:gd name="connsiteX32" fmla="*/ 323177 w 637811"/>
                <a:gd name="connsiteY32" fmla="*/ 291541 h 1057469"/>
                <a:gd name="connsiteX33" fmla="*/ 449030 w 637811"/>
                <a:gd name="connsiteY33" fmla="*/ 291541 h 1057469"/>
                <a:gd name="connsiteX34" fmla="*/ 637811 w 637811"/>
                <a:gd name="connsiteY34" fmla="*/ 480322 h 1057469"/>
                <a:gd name="connsiteX35" fmla="*/ 637810 w 637811"/>
                <a:gd name="connsiteY35" fmla="*/ 577150 h 1057469"/>
                <a:gd name="connsiteX36" fmla="*/ 449029 w 637811"/>
                <a:gd name="connsiteY36" fmla="*/ 765931 h 1057469"/>
                <a:gd name="connsiteX37" fmla="*/ 323177 w 637811"/>
                <a:gd name="connsiteY37" fmla="*/ 765931 h 1057469"/>
                <a:gd name="connsiteX38" fmla="*/ 260249 w 637811"/>
                <a:gd name="connsiteY38" fmla="*/ 703003 h 1057469"/>
                <a:gd name="connsiteX39" fmla="*/ 151118 w 637811"/>
                <a:gd name="connsiteY39" fmla="*/ 371121 h 1057469"/>
                <a:gd name="connsiteX40" fmla="*/ 196123 w 637811"/>
                <a:gd name="connsiteY40" fmla="*/ 326116 h 1057469"/>
                <a:gd name="connsiteX41" fmla="*/ 241128 w 637811"/>
                <a:gd name="connsiteY41" fmla="*/ 371121 h 1057469"/>
                <a:gd name="connsiteX42" fmla="*/ 196123 w 637811"/>
                <a:gd name="connsiteY42" fmla="*/ 416126 h 1057469"/>
                <a:gd name="connsiteX43" fmla="*/ 151118 w 637811"/>
                <a:gd name="connsiteY43" fmla="*/ 371121 h 1057469"/>
                <a:gd name="connsiteX44" fmla="*/ 151118 w 637811"/>
                <a:gd name="connsiteY44" fmla="*/ 675921 h 1057469"/>
                <a:gd name="connsiteX45" fmla="*/ 196123 w 637811"/>
                <a:gd name="connsiteY45" fmla="*/ 630916 h 1057469"/>
                <a:gd name="connsiteX46" fmla="*/ 241128 w 637811"/>
                <a:gd name="connsiteY46" fmla="*/ 675921 h 1057469"/>
                <a:gd name="connsiteX47" fmla="*/ 196123 w 637811"/>
                <a:gd name="connsiteY47" fmla="*/ 720926 h 1057469"/>
                <a:gd name="connsiteX48" fmla="*/ 151118 w 637811"/>
                <a:gd name="connsiteY48" fmla="*/ 675921 h 1057469"/>
                <a:gd name="connsiteX49" fmla="*/ 2 w 637811"/>
                <a:gd name="connsiteY49" fmla="*/ 119044 h 1057469"/>
                <a:gd name="connsiteX50" fmla="*/ 919 w 637811"/>
                <a:gd name="connsiteY50" fmla="*/ 76035 h 1057469"/>
                <a:gd name="connsiteX51" fmla="*/ 132374 w 637811"/>
                <a:gd name="connsiteY51" fmla="*/ 132373 h 1057469"/>
                <a:gd name="connsiteX52" fmla="*/ 76036 w 637811"/>
                <a:gd name="connsiteY52" fmla="*/ 917 h 1057469"/>
                <a:gd name="connsiteX53" fmla="*/ 119045 w 637811"/>
                <a:gd name="connsiteY53" fmla="*/ 0 h 1057469"/>
                <a:gd name="connsiteX54" fmla="*/ 228297 w 637811"/>
                <a:gd name="connsiteY54" fmla="*/ 59943 h 1057469"/>
                <a:gd name="connsiteX55" fmla="*/ 263760 w 637811"/>
                <a:gd name="connsiteY55" fmla="*/ 263759 h 1057469"/>
                <a:gd name="connsiteX56" fmla="*/ 59945 w 637811"/>
                <a:gd name="connsiteY56" fmla="*/ 228296 h 1057469"/>
                <a:gd name="connsiteX57" fmla="*/ 2 w 637811"/>
                <a:gd name="connsiteY57" fmla="*/ 119044 h 1057469"/>
                <a:gd name="connsiteX58" fmla="*/ 0 w 637811"/>
                <a:gd name="connsiteY58" fmla="*/ 938426 h 1057469"/>
                <a:gd name="connsiteX59" fmla="*/ 59943 w 637811"/>
                <a:gd name="connsiteY59" fmla="*/ 829174 h 1057469"/>
                <a:gd name="connsiteX60" fmla="*/ 263758 w 637811"/>
                <a:gd name="connsiteY60" fmla="*/ 793711 h 1057469"/>
                <a:gd name="connsiteX61" fmla="*/ 228295 w 637811"/>
                <a:gd name="connsiteY61" fmla="*/ 997526 h 1057469"/>
                <a:gd name="connsiteX62" fmla="*/ 119043 w 637811"/>
                <a:gd name="connsiteY62" fmla="*/ 1057469 h 1057469"/>
                <a:gd name="connsiteX63" fmla="*/ 76034 w 637811"/>
                <a:gd name="connsiteY63" fmla="*/ 1056552 h 1057469"/>
                <a:gd name="connsiteX64" fmla="*/ 132372 w 637811"/>
                <a:gd name="connsiteY64" fmla="*/ 925097 h 1057469"/>
                <a:gd name="connsiteX65" fmla="*/ 917 w 637811"/>
                <a:gd name="connsiteY65" fmla="*/ 981435 h 10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37811" h="1057469">
                  <a:moveTo>
                    <a:pt x="465272" y="125201"/>
                  </a:moveTo>
                  <a:cubicBezTo>
                    <a:pt x="465272" y="57564"/>
                    <a:pt x="512669" y="2732"/>
                    <a:pt x="571136" y="2732"/>
                  </a:cubicBezTo>
                  <a:cubicBezTo>
                    <a:pt x="528695" y="23635"/>
                    <a:pt x="501147" y="71839"/>
                    <a:pt x="501147" y="125201"/>
                  </a:cubicBezTo>
                  <a:cubicBezTo>
                    <a:pt x="501147" y="178564"/>
                    <a:pt x="528695" y="226768"/>
                    <a:pt x="571136" y="247670"/>
                  </a:cubicBezTo>
                  <a:cubicBezTo>
                    <a:pt x="512669" y="247670"/>
                    <a:pt x="465272" y="192839"/>
                    <a:pt x="465272" y="125201"/>
                  </a:cubicBezTo>
                  <a:close/>
                  <a:moveTo>
                    <a:pt x="465272" y="930064"/>
                  </a:moveTo>
                  <a:cubicBezTo>
                    <a:pt x="465272" y="862427"/>
                    <a:pt x="512669" y="807595"/>
                    <a:pt x="571136" y="807595"/>
                  </a:cubicBezTo>
                  <a:cubicBezTo>
                    <a:pt x="528695" y="828498"/>
                    <a:pt x="501147" y="876702"/>
                    <a:pt x="501147" y="930064"/>
                  </a:cubicBezTo>
                  <a:cubicBezTo>
                    <a:pt x="501147" y="983427"/>
                    <a:pt x="528695" y="1031631"/>
                    <a:pt x="571136" y="1052533"/>
                  </a:cubicBezTo>
                  <a:cubicBezTo>
                    <a:pt x="512669" y="1052533"/>
                    <a:pt x="465272" y="997702"/>
                    <a:pt x="465272" y="930064"/>
                  </a:cubicBezTo>
                  <a:close/>
                  <a:moveTo>
                    <a:pt x="402440" y="125201"/>
                  </a:moveTo>
                  <a:cubicBezTo>
                    <a:pt x="402440" y="57564"/>
                    <a:pt x="449837" y="2732"/>
                    <a:pt x="508304" y="2732"/>
                  </a:cubicBezTo>
                  <a:cubicBezTo>
                    <a:pt x="465863" y="23635"/>
                    <a:pt x="438316" y="71839"/>
                    <a:pt x="438316" y="125201"/>
                  </a:cubicBezTo>
                  <a:cubicBezTo>
                    <a:pt x="438316" y="178564"/>
                    <a:pt x="465864" y="226768"/>
                    <a:pt x="508304" y="247670"/>
                  </a:cubicBezTo>
                  <a:cubicBezTo>
                    <a:pt x="449837" y="247670"/>
                    <a:pt x="402440" y="192839"/>
                    <a:pt x="402440" y="125201"/>
                  </a:cubicBezTo>
                  <a:close/>
                  <a:moveTo>
                    <a:pt x="402440" y="930064"/>
                  </a:moveTo>
                  <a:cubicBezTo>
                    <a:pt x="402440" y="862427"/>
                    <a:pt x="449837" y="807595"/>
                    <a:pt x="508304" y="807595"/>
                  </a:cubicBezTo>
                  <a:cubicBezTo>
                    <a:pt x="465863" y="828498"/>
                    <a:pt x="438316" y="876702"/>
                    <a:pt x="438316" y="930064"/>
                  </a:cubicBezTo>
                  <a:cubicBezTo>
                    <a:pt x="438316" y="983427"/>
                    <a:pt x="465864" y="1031631"/>
                    <a:pt x="508304" y="1052533"/>
                  </a:cubicBezTo>
                  <a:cubicBezTo>
                    <a:pt x="449837" y="1052533"/>
                    <a:pt x="402440" y="997702"/>
                    <a:pt x="402440" y="930064"/>
                  </a:cubicBezTo>
                  <a:close/>
                  <a:moveTo>
                    <a:pt x="339608" y="125201"/>
                  </a:moveTo>
                  <a:cubicBezTo>
                    <a:pt x="339608" y="57564"/>
                    <a:pt x="387005" y="2732"/>
                    <a:pt x="445472" y="2732"/>
                  </a:cubicBezTo>
                  <a:cubicBezTo>
                    <a:pt x="403031" y="23635"/>
                    <a:pt x="375484" y="71839"/>
                    <a:pt x="375484" y="125201"/>
                  </a:cubicBezTo>
                  <a:cubicBezTo>
                    <a:pt x="375484" y="178564"/>
                    <a:pt x="403032" y="226768"/>
                    <a:pt x="445472" y="247670"/>
                  </a:cubicBezTo>
                  <a:cubicBezTo>
                    <a:pt x="387005" y="247670"/>
                    <a:pt x="339608" y="192839"/>
                    <a:pt x="339608" y="125201"/>
                  </a:cubicBezTo>
                  <a:close/>
                  <a:moveTo>
                    <a:pt x="339608" y="930064"/>
                  </a:moveTo>
                  <a:cubicBezTo>
                    <a:pt x="339608" y="862427"/>
                    <a:pt x="387005" y="807595"/>
                    <a:pt x="445472" y="807595"/>
                  </a:cubicBezTo>
                  <a:cubicBezTo>
                    <a:pt x="403031" y="828498"/>
                    <a:pt x="375484" y="876702"/>
                    <a:pt x="375484" y="930064"/>
                  </a:cubicBezTo>
                  <a:cubicBezTo>
                    <a:pt x="375484" y="983427"/>
                    <a:pt x="403032" y="1031631"/>
                    <a:pt x="445472" y="1052533"/>
                  </a:cubicBezTo>
                  <a:cubicBezTo>
                    <a:pt x="387005" y="1052533"/>
                    <a:pt x="339608" y="997702"/>
                    <a:pt x="339608" y="930064"/>
                  </a:cubicBezTo>
                  <a:close/>
                  <a:moveTo>
                    <a:pt x="260249" y="703003"/>
                  </a:moveTo>
                  <a:lnTo>
                    <a:pt x="260249" y="354469"/>
                  </a:lnTo>
                  <a:cubicBezTo>
                    <a:pt x="260249" y="319715"/>
                    <a:pt x="288423" y="291541"/>
                    <a:pt x="323177" y="291541"/>
                  </a:cubicBezTo>
                  <a:lnTo>
                    <a:pt x="449030" y="291541"/>
                  </a:lnTo>
                  <a:cubicBezTo>
                    <a:pt x="553291" y="291541"/>
                    <a:pt x="637811" y="376061"/>
                    <a:pt x="637811" y="480322"/>
                  </a:cubicBezTo>
                  <a:lnTo>
                    <a:pt x="637810" y="577150"/>
                  </a:lnTo>
                  <a:cubicBezTo>
                    <a:pt x="637810" y="681411"/>
                    <a:pt x="553290" y="765931"/>
                    <a:pt x="449029" y="765931"/>
                  </a:cubicBezTo>
                  <a:lnTo>
                    <a:pt x="323177" y="765931"/>
                  </a:lnTo>
                  <a:cubicBezTo>
                    <a:pt x="288423" y="765931"/>
                    <a:pt x="260249" y="737757"/>
                    <a:pt x="260249" y="703003"/>
                  </a:cubicBezTo>
                  <a:close/>
                  <a:moveTo>
                    <a:pt x="151118" y="371121"/>
                  </a:moveTo>
                  <a:cubicBezTo>
                    <a:pt x="151118" y="346265"/>
                    <a:pt x="171267" y="326116"/>
                    <a:pt x="196123" y="326116"/>
                  </a:cubicBezTo>
                  <a:cubicBezTo>
                    <a:pt x="220979" y="326116"/>
                    <a:pt x="241128" y="346265"/>
                    <a:pt x="241128" y="371121"/>
                  </a:cubicBezTo>
                  <a:cubicBezTo>
                    <a:pt x="241128" y="395977"/>
                    <a:pt x="220979" y="416126"/>
                    <a:pt x="196123" y="416126"/>
                  </a:cubicBezTo>
                  <a:cubicBezTo>
                    <a:pt x="171267" y="416126"/>
                    <a:pt x="151118" y="395977"/>
                    <a:pt x="151118" y="371121"/>
                  </a:cubicBezTo>
                  <a:close/>
                  <a:moveTo>
                    <a:pt x="151118" y="675921"/>
                  </a:moveTo>
                  <a:cubicBezTo>
                    <a:pt x="151118" y="651065"/>
                    <a:pt x="171267" y="630916"/>
                    <a:pt x="196123" y="630916"/>
                  </a:cubicBezTo>
                  <a:cubicBezTo>
                    <a:pt x="220979" y="630916"/>
                    <a:pt x="241128" y="651065"/>
                    <a:pt x="241128" y="675921"/>
                  </a:cubicBezTo>
                  <a:cubicBezTo>
                    <a:pt x="241128" y="700777"/>
                    <a:pt x="220979" y="720926"/>
                    <a:pt x="196123" y="720926"/>
                  </a:cubicBezTo>
                  <a:cubicBezTo>
                    <a:pt x="171267" y="720926"/>
                    <a:pt x="151118" y="700777"/>
                    <a:pt x="151118" y="675921"/>
                  </a:cubicBezTo>
                  <a:close/>
                  <a:moveTo>
                    <a:pt x="2" y="119044"/>
                  </a:moveTo>
                  <a:lnTo>
                    <a:pt x="919" y="76035"/>
                  </a:lnTo>
                  <a:lnTo>
                    <a:pt x="132374" y="132373"/>
                  </a:lnTo>
                  <a:lnTo>
                    <a:pt x="76036" y="917"/>
                  </a:lnTo>
                  <a:lnTo>
                    <a:pt x="119045" y="0"/>
                  </a:lnTo>
                  <a:cubicBezTo>
                    <a:pt x="155928" y="6418"/>
                    <a:pt x="195260" y="26906"/>
                    <a:pt x="228297" y="59943"/>
                  </a:cubicBezTo>
                  <a:cubicBezTo>
                    <a:pt x="294372" y="126018"/>
                    <a:pt x="310249" y="217270"/>
                    <a:pt x="263760" y="263759"/>
                  </a:cubicBezTo>
                  <a:cubicBezTo>
                    <a:pt x="217271" y="310248"/>
                    <a:pt x="126020" y="294371"/>
                    <a:pt x="59945" y="228296"/>
                  </a:cubicBezTo>
                  <a:cubicBezTo>
                    <a:pt x="26908" y="195258"/>
                    <a:pt x="6419" y="155927"/>
                    <a:pt x="2" y="119044"/>
                  </a:cubicBezTo>
                  <a:close/>
                  <a:moveTo>
                    <a:pt x="0" y="938426"/>
                  </a:moveTo>
                  <a:cubicBezTo>
                    <a:pt x="6417" y="901542"/>
                    <a:pt x="26906" y="862211"/>
                    <a:pt x="59943" y="829174"/>
                  </a:cubicBezTo>
                  <a:cubicBezTo>
                    <a:pt x="126018" y="763099"/>
                    <a:pt x="217269" y="747222"/>
                    <a:pt x="263758" y="793711"/>
                  </a:cubicBezTo>
                  <a:cubicBezTo>
                    <a:pt x="310247" y="840200"/>
                    <a:pt x="294370" y="931451"/>
                    <a:pt x="228295" y="997526"/>
                  </a:cubicBezTo>
                  <a:cubicBezTo>
                    <a:pt x="195258" y="1030564"/>
                    <a:pt x="155926" y="1051051"/>
                    <a:pt x="119043" y="1057469"/>
                  </a:cubicBezTo>
                  <a:lnTo>
                    <a:pt x="76034" y="1056552"/>
                  </a:lnTo>
                  <a:lnTo>
                    <a:pt x="132372" y="925097"/>
                  </a:lnTo>
                  <a:lnTo>
                    <a:pt x="917" y="98143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B910AE87-C5E1-487C-8F68-F118ADD1DDB0}"/>
              </a:ext>
            </a:extLst>
          </p:cNvPr>
          <p:cNvGrpSpPr/>
          <p:nvPr/>
        </p:nvGrpSpPr>
        <p:grpSpPr>
          <a:xfrm>
            <a:off x="7007189" y="1711749"/>
            <a:ext cx="1239276" cy="1239276"/>
            <a:chOff x="7668470" y="2412480"/>
            <a:chExt cx="1411460" cy="1411460"/>
          </a:xfrm>
        </p:grpSpPr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F2A3A967-6068-4B25-9590-56D8D6ABD445}"/>
                </a:ext>
              </a:extLst>
            </p:cNvPr>
            <p:cNvSpPr/>
            <p:nvPr/>
          </p:nvSpPr>
          <p:spPr bwMode="auto">
            <a:xfrm>
              <a:off x="7668470" y="2412480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8B31330B-997E-4635-B3C3-583F0831E710}"/>
                </a:ext>
              </a:extLst>
            </p:cNvPr>
            <p:cNvSpPr/>
            <p:nvPr/>
          </p:nvSpPr>
          <p:spPr bwMode="auto">
            <a:xfrm>
              <a:off x="7745615" y="2489625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06085A84-441F-49F0-922D-D4C2D5A44A1F}"/>
                </a:ext>
              </a:extLst>
            </p:cNvPr>
            <p:cNvGrpSpPr/>
            <p:nvPr/>
          </p:nvGrpSpPr>
          <p:grpSpPr>
            <a:xfrm>
              <a:off x="7923887" y="2579290"/>
              <a:ext cx="918188" cy="1056154"/>
              <a:chOff x="7862275" y="2598244"/>
              <a:chExt cx="884422" cy="1017315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A6664AF-20F6-4D61-AE4C-E427B4C3A0EC}"/>
                  </a:ext>
                </a:extLst>
              </p:cNvPr>
              <p:cNvSpPr/>
              <p:nvPr/>
            </p:nvSpPr>
            <p:spPr bwMode="auto">
              <a:xfrm>
                <a:off x="7862275" y="2675067"/>
                <a:ext cx="410783" cy="940492"/>
              </a:xfrm>
              <a:custGeom>
                <a:avLst/>
                <a:gdLst>
                  <a:gd name="connsiteX0" fmla="*/ 261888 w 524028"/>
                  <a:gd name="connsiteY0" fmla="*/ 0 h 1199770"/>
                  <a:gd name="connsiteX1" fmla="*/ 333289 w 524028"/>
                  <a:gd name="connsiteY1" fmla="*/ 0 h 1199770"/>
                  <a:gd name="connsiteX2" fmla="*/ 351352 w 524028"/>
                  <a:gd name="connsiteY2" fmla="*/ 58900 h 1199770"/>
                  <a:gd name="connsiteX3" fmla="*/ 413087 w 524028"/>
                  <a:gd name="connsiteY3" fmla="*/ 75742 h 1199770"/>
                  <a:gd name="connsiteX4" fmla="*/ 462809 w 524028"/>
                  <a:gd name="connsiteY4" fmla="*/ 453340 h 1199770"/>
                  <a:gd name="connsiteX5" fmla="*/ 418836 w 524028"/>
                  <a:gd name="connsiteY5" fmla="*/ 508019 h 1199770"/>
                  <a:gd name="connsiteX6" fmla="*/ 422315 w 524028"/>
                  <a:gd name="connsiteY6" fmla="*/ 507585 h 1199770"/>
                  <a:gd name="connsiteX7" fmla="*/ 398700 w 524028"/>
                  <a:gd name="connsiteY7" fmla="*/ 601318 h 1199770"/>
                  <a:gd name="connsiteX8" fmla="*/ 421428 w 524028"/>
                  <a:gd name="connsiteY8" fmla="*/ 629916 h 1199770"/>
                  <a:gd name="connsiteX9" fmla="*/ 458525 w 524028"/>
                  <a:gd name="connsiteY9" fmla="*/ 658365 h 1199770"/>
                  <a:gd name="connsiteX10" fmla="*/ 471374 w 524028"/>
                  <a:gd name="connsiteY10" fmla="*/ 1022164 h 1199770"/>
                  <a:gd name="connsiteX11" fmla="*/ 104496 w 524028"/>
                  <a:gd name="connsiteY11" fmla="*/ 1174119 h 1199770"/>
                  <a:gd name="connsiteX12" fmla="*/ 52654 w 524028"/>
                  <a:gd name="connsiteY12" fmla="*/ 780416 h 1199770"/>
                  <a:gd name="connsiteX13" fmla="*/ 101332 w 524028"/>
                  <a:gd name="connsiteY13" fmla="*/ 714913 h 1199770"/>
                  <a:gd name="connsiteX14" fmla="*/ 99902 w 524028"/>
                  <a:gd name="connsiteY14" fmla="*/ 715134 h 1199770"/>
                  <a:gd name="connsiteX15" fmla="*/ 119803 w 524028"/>
                  <a:gd name="connsiteY15" fmla="*/ 616924 h 1199770"/>
                  <a:gd name="connsiteX16" fmla="*/ 105951 w 524028"/>
                  <a:gd name="connsiteY16" fmla="*/ 595253 h 1199770"/>
                  <a:gd name="connsiteX17" fmla="*/ 73541 w 524028"/>
                  <a:gd name="connsiteY17" fmla="*/ 570398 h 1199770"/>
                  <a:gd name="connsiteX18" fmla="*/ 61217 w 524028"/>
                  <a:gd name="connsiteY18" fmla="*/ 221481 h 1199770"/>
                  <a:gd name="connsiteX19" fmla="*/ 226854 w 524028"/>
                  <a:gd name="connsiteY19" fmla="*/ 70409 h 1199770"/>
                  <a:gd name="connsiteX20" fmla="*/ 241173 w 524028"/>
                  <a:gd name="connsiteY20" fmla="*/ 67546 h 1199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4028" h="1199770">
                    <a:moveTo>
                      <a:pt x="261888" y="0"/>
                    </a:moveTo>
                    <a:lnTo>
                      <a:pt x="333289" y="0"/>
                    </a:lnTo>
                    <a:lnTo>
                      <a:pt x="351352" y="58900"/>
                    </a:lnTo>
                    <a:lnTo>
                      <a:pt x="413087" y="75742"/>
                    </a:lnTo>
                    <a:cubicBezTo>
                      <a:pt x="523984" y="139768"/>
                      <a:pt x="546245" y="308824"/>
                      <a:pt x="462809" y="453340"/>
                    </a:cubicBezTo>
                    <a:lnTo>
                      <a:pt x="418836" y="508019"/>
                    </a:lnTo>
                    <a:lnTo>
                      <a:pt x="422315" y="507585"/>
                    </a:lnTo>
                    <a:cubicBezTo>
                      <a:pt x="390829" y="535389"/>
                      <a:pt x="382957" y="570074"/>
                      <a:pt x="398700" y="601318"/>
                    </a:cubicBezTo>
                    <a:lnTo>
                      <a:pt x="421428" y="629916"/>
                    </a:lnTo>
                    <a:lnTo>
                      <a:pt x="458525" y="658365"/>
                    </a:lnTo>
                    <a:cubicBezTo>
                      <a:pt x="539239" y="738886"/>
                      <a:pt x="547494" y="890320"/>
                      <a:pt x="471374" y="1022164"/>
                    </a:cubicBezTo>
                    <a:cubicBezTo>
                      <a:pt x="384380" y="1172843"/>
                      <a:pt x="220123" y="1240876"/>
                      <a:pt x="104496" y="1174119"/>
                    </a:cubicBezTo>
                    <a:cubicBezTo>
                      <a:pt x="-11130" y="1107362"/>
                      <a:pt x="-34341" y="931095"/>
                      <a:pt x="52654" y="780416"/>
                    </a:cubicBezTo>
                    <a:lnTo>
                      <a:pt x="101332" y="714913"/>
                    </a:lnTo>
                    <a:lnTo>
                      <a:pt x="99902" y="715134"/>
                    </a:lnTo>
                    <a:cubicBezTo>
                      <a:pt x="126437" y="686003"/>
                      <a:pt x="133071" y="649661"/>
                      <a:pt x="119803" y="616924"/>
                    </a:cubicBezTo>
                    <a:lnTo>
                      <a:pt x="105951" y="595253"/>
                    </a:lnTo>
                    <a:lnTo>
                      <a:pt x="73541" y="570398"/>
                    </a:lnTo>
                    <a:cubicBezTo>
                      <a:pt x="-3871" y="493172"/>
                      <a:pt x="-11789" y="347932"/>
                      <a:pt x="61217" y="221481"/>
                    </a:cubicBezTo>
                    <a:cubicBezTo>
                      <a:pt x="102935" y="149223"/>
                      <a:pt x="163178" y="96782"/>
                      <a:pt x="226854" y="70409"/>
                    </a:cubicBezTo>
                    <a:lnTo>
                      <a:pt x="241173" y="67546"/>
                    </a:lnTo>
                    <a:close/>
                  </a:path>
                </a:pathLst>
              </a:cu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8C8C08F-653D-4771-A078-78C47B24E9FB}"/>
                  </a:ext>
                </a:extLst>
              </p:cNvPr>
              <p:cNvSpPr/>
              <p:nvPr/>
            </p:nvSpPr>
            <p:spPr bwMode="auto">
              <a:xfrm>
                <a:off x="8335914" y="2598244"/>
                <a:ext cx="410783" cy="940492"/>
              </a:xfrm>
              <a:custGeom>
                <a:avLst/>
                <a:gdLst>
                  <a:gd name="connsiteX0" fmla="*/ 326224 w 524028"/>
                  <a:gd name="connsiteY0" fmla="*/ 705011 h 1199770"/>
                  <a:gd name="connsiteX1" fmla="*/ 360045 w 524028"/>
                  <a:gd name="connsiteY1" fmla="*/ 709748 h 1199770"/>
                  <a:gd name="connsiteX2" fmla="*/ 370954 w 524028"/>
                  <a:gd name="connsiteY2" fmla="*/ 714270 h 1199770"/>
                  <a:gd name="connsiteX3" fmla="*/ 371961 w 524028"/>
                  <a:gd name="connsiteY3" fmla="*/ 715042 h 1199770"/>
                  <a:gd name="connsiteX4" fmla="*/ 380925 w 524028"/>
                  <a:gd name="connsiteY4" fmla="*/ 968857 h 1199770"/>
                  <a:gd name="connsiteX5" fmla="*/ 156634 w 524028"/>
                  <a:gd name="connsiteY5" fmla="*/ 1088001 h 1199770"/>
                  <a:gd name="connsiteX6" fmla="*/ 145725 w 524028"/>
                  <a:gd name="connsiteY6" fmla="*/ 1083479 h 1199770"/>
                  <a:gd name="connsiteX7" fmla="*/ 144718 w 524028"/>
                  <a:gd name="connsiteY7" fmla="*/ 1082707 h 1199770"/>
                  <a:gd name="connsiteX8" fmla="*/ 135753 w 524028"/>
                  <a:gd name="connsiteY8" fmla="*/ 828892 h 1199770"/>
                  <a:gd name="connsiteX9" fmla="*/ 326224 w 524028"/>
                  <a:gd name="connsiteY9" fmla="*/ 705011 h 1199770"/>
                  <a:gd name="connsiteX10" fmla="*/ 316055 w 524028"/>
                  <a:gd name="connsiteY10" fmla="*/ 647895 h 1199770"/>
                  <a:gd name="connsiteX11" fmla="*/ 84251 w 524028"/>
                  <a:gd name="connsiteY11" fmla="*/ 798661 h 1199770"/>
                  <a:gd name="connsiteX12" fmla="*/ 128270 w 524028"/>
                  <a:gd name="connsiteY12" fmla="*/ 1132944 h 1199770"/>
                  <a:gd name="connsiteX13" fmla="*/ 439777 w 524028"/>
                  <a:gd name="connsiteY13" fmla="*/ 1003924 h 1199770"/>
                  <a:gd name="connsiteX14" fmla="*/ 395759 w 524028"/>
                  <a:gd name="connsiteY14" fmla="*/ 669640 h 1199770"/>
                  <a:gd name="connsiteX15" fmla="*/ 316055 w 524028"/>
                  <a:gd name="connsiteY15" fmla="*/ 647895 h 1199770"/>
                  <a:gd name="connsiteX16" fmla="*/ 324728 w 524028"/>
                  <a:gd name="connsiteY16" fmla="*/ 152087 h 1199770"/>
                  <a:gd name="connsiteX17" fmla="*/ 357166 w 524028"/>
                  <a:gd name="connsiteY17" fmla="*/ 156632 h 1199770"/>
                  <a:gd name="connsiteX18" fmla="*/ 366715 w 524028"/>
                  <a:gd name="connsiteY18" fmla="*/ 160591 h 1199770"/>
                  <a:gd name="connsiteX19" fmla="*/ 386827 w 524028"/>
                  <a:gd name="connsiteY19" fmla="*/ 186355 h 1199770"/>
                  <a:gd name="connsiteX20" fmla="*/ 375270 w 524028"/>
                  <a:gd name="connsiteY20" fmla="*/ 403967 h 1199770"/>
                  <a:gd name="connsiteX21" fmla="*/ 160153 w 524028"/>
                  <a:gd name="connsiteY21" fmla="*/ 518237 h 1199770"/>
                  <a:gd name="connsiteX22" fmla="*/ 150602 w 524028"/>
                  <a:gd name="connsiteY22" fmla="*/ 514277 h 1199770"/>
                  <a:gd name="connsiteX23" fmla="*/ 130492 w 524028"/>
                  <a:gd name="connsiteY23" fmla="*/ 488514 h 1199770"/>
                  <a:gd name="connsiteX24" fmla="*/ 142048 w 524028"/>
                  <a:gd name="connsiteY24" fmla="*/ 270902 h 1199770"/>
                  <a:gd name="connsiteX25" fmla="*/ 324728 w 524028"/>
                  <a:gd name="connsiteY25" fmla="*/ 152087 h 1199770"/>
                  <a:gd name="connsiteX26" fmla="*/ 313844 w 524028"/>
                  <a:gd name="connsiteY26" fmla="*/ 94381 h 1199770"/>
                  <a:gd name="connsiteX27" fmla="*/ 91522 w 524028"/>
                  <a:gd name="connsiteY27" fmla="*/ 238979 h 1199770"/>
                  <a:gd name="connsiteX28" fmla="*/ 133740 w 524028"/>
                  <a:gd name="connsiteY28" fmla="*/ 559588 h 1199770"/>
                  <a:gd name="connsiteX29" fmla="*/ 432504 w 524028"/>
                  <a:gd name="connsiteY29" fmla="*/ 435845 h 1199770"/>
                  <a:gd name="connsiteX30" fmla="*/ 390287 w 524028"/>
                  <a:gd name="connsiteY30" fmla="*/ 115236 h 1199770"/>
                  <a:gd name="connsiteX31" fmla="*/ 313844 w 524028"/>
                  <a:gd name="connsiteY31" fmla="*/ 94381 h 1199770"/>
                  <a:gd name="connsiteX32" fmla="*/ 261888 w 524028"/>
                  <a:gd name="connsiteY32" fmla="*/ 0 h 1199770"/>
                  <a:gd name="connsiteX33" fmla="*/ 333289 w 524028"/>
                  <a:gd name="connsiteY33" fmla="*/ 0 h 1199770"/>
                  <a:gd name="connsiteX34" fmla="*/ 351352 w 524028"/>
                  <a:gd name="connsiteY34" fmla="*/ 58900 h 1199770"/>
                  <a:gd name="connsiteX35" fmla="*/ 413087 w 524028"/>
                  <a:gd name="connsiteY35" fmla="*/ 75742 h 1199770"/>
                  <a:gd name="connsiteX36" fmla="*/ 462809 w 524028"/>
                  <a:gd name="connsiteY36" fmla="*/ 453340 h 1199770"/>
                  <a:gd name="connsiteX37" fmla="*/ 418836 w 524028"/>
                  <a:gd name="connsiteY37" fmla="*/ 508019 h 1199770"/>
                  <a:gd name="connsiteX38" fmla="*/ 422315 w 524028"/>
                  <a:gd name="connsiteY38" fmla="*/ 507585 h 1199770"/>
                  <a:gd name="connsiteX39" fmla="*/ 398700 w 524028"/>
                  <a:gd name="connsiteY39" fmla="*/ 601318 h 1199770"/>
                  <a:gd name="connsiteX40" fmla="*/ 421428 w 524028"/>
                  <a:gd name="connsiteY40" fmla="*/ 629916 h 1199770"/>
                  <a:gd name="connsiteX41" fmla="*/ 458525 w 524028"/>
                  <a:gd name="connsiteY41" fmla="*/ 658365 h 1199770"/>
                  <a:gd name="connsiteX42" fmla="*/ 471374 w 524028"/>
                  <a:gd name="connsiteY42" fmla="*/ 1022164 h 1199770"/>
                  <a:gd name="connsiteX43" fmla="*/ 104496 w 524028"/>
                  <a:gd name="connsiteY43" fmla="*/ 1174119 h 1199770"/>
                  <a:gd name="connsiteX44" fmla="*/ 52654 w 524028"/>
                  <a:gd name="connsiteY44" fmla="*/ 780416 h 1199770"/>
                  <a:gd name="connsiteX45" fmla="*/ 101332 w 524028"/>
                  <a:gd name="connsiteY45" fmla="*/ 714913 h 1199770"/>
                  <a:gd name="connsiteX46" fmla="*/ 99902 w 524028"/>
                  <a:gd name="connsiteY46" fmla="*/ 715134 h 1199770"/>
                  <a:gd name="connsiteX47" fmla="*/ 119803 w 524028"/>
                  <a:gd name="connsiteY47" fmla="*/ 616924 h 1199770"/>
                  <a:gd name="connsiteX48" fmla="*/ 105951 w 524028"/>
                  <a:gd name="connsiteY48" fmla="*/ 595253 h 1199770"/>
                  <a:gd name="connsiteX49" fmla="*/ 73541 w 524028"/>
                  <a:gd name="connsiteY49" fmla="*/ 570398 h 1199770"/>
                  <a:gd name="connsiteX50" fmla="*/ 61217 w 524028"/>
                  <a:gd name="connsiteY50" fmla="*/ 221481 h 1199770"/>
                  <a:gd name="connsiteX51" fmla="*/ 226854 w 524028"/>
                  <a:gd name="connsiteY51" fmla="*/ 70409 h 1199770"/>
                  <a:gd name="connsiteX52" fmla="*/ 241173 w 524028"/>
                  <a:gd name="connsiteY52" fmla="*/ 67546 h 1199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24028" h="1199770">
                    <a:moveTo>
                      <a:pt x="326224" y="705011"/>
                    </a:moveTo>
                    <a:cubicBezTo>
                      <a:pt x="337742" y="705239"/>
                      <a:pt x="349073" y="706794"/>
                      <a:pt x="360045" y="709748"/>
                    </a:cubicBezTo>
                    <a:lnTo>
                      <a:pt x="370954" y="714270"/>
                    </a:lnTo>
                    <a:lnTo>
                      <a:pt x="371961" y="715042"/>
                    </a:lnTo>
                    <a:cubicBezTo>
                      <a:pt x="428273" y="771220"/>
                      <a:pt x="434033" y="876872"/>
                      <a:pt x="380925" y="968857"/>
                    </a:cubicBezTo>
                    <a:cubicBezTo>
                      <a:pt x="327818" y="1060842"/>
                      <a:pt x="233441" y="1108681"/>
                      <a:pt x="156634" y="1088001"/>
                    </a:cubicBezTo>
                    <a:lnTo>
                      <a:pt x="145725" y="1083479"/>
                    </a:lnTo>
                    <a:lnTo>
                      <a:pt x="144718" y="1082707"/>
                    </a:lnTo>
                    <a:cubicBezTo>
                      <a:pt x="88406" y="1026530"/>
                      <a:pt x="82646" y="920877"/>
                      <a:pt x="135753" y="828892"/>
                    </a:cubicBezTo>
                    <a:cubicBezTo>
                      <a:pt x="181273" y="750049"/>
                      <a:pt x="257115" y="703638"/>
                      <a:pt x="326224" y="705011"/>
                    </a:cubicBezTo>
                    <a:close/>
                    <a:moveTo>
                      <a:pt x="316055" y="647895"/>
                    </a:moveTo>
                    <a:cubicBezTo>
                      <a:pt x="231950" y="646226"/>
                      <a:pt x="139650" y="702707"/>
                      <a:pt x="84251" y="798661"/>
                    </a:cubicBezTo>
                    <a:cubicBezTo>
                      <a:pt x="10386" y="926599"/>
                      <a:pt x="30094" y="1076262"/>
                      <a:pt x="128270" y="1132944"/>
                    </a:cubicBezTo>
                    <a:cubicBezTo>
                      <a:pt x="226446" y="1189626"/>
                      <a:pt x="365912" y="1131862"/>
                      <a:pt x="439777" y="1003924"/>
                    </a:cubicBezTo>
                    <a:cubicBezTo>
                      <a:pt x="513642" y="875986"/>
                      <a:pt x="493935" y="726322"/>
                      <a:pt x="395759" y="669640"/>
                    </a:cubicBezTo>
                    <a:cubicBezTo>
                      <a:pt x="371215" y="655469"/>
                      <a:pt x="344090" y="648452"/>
                      <a:pt x="316055" y="647895"/>
                    </a:cubicBezTo>
                    <a:close/>
                    <a:moveTo>
                      <a:pt x="324728" y="152087"/>
                    </a:moveTo>
                    <a:cubicBezTo>
                      <a:pt x="335775" y="152307"/>
                      <a:pt x="346641" y="153799"/>
                      <a:pt x="357166" y="156632"/>
                    </a:cubicBezTo>
                    <a:lnTo>
                      <a:pt x="366715" y="160591"/>
                    </a:lnTo>
                    <a:lnTo>
                      <a:pt x="386827" y="186355"/>
                    </a:lnTo>
                    <a:cubicBezTo>
                      <a:pt x="421107" y="243099"/>
                      <a:pt x="418929" y="328349"/>
                      <a:pt x="375270" y="403967"/>
                    </a:cubicBezTo>
                    <a:cubicBezTo>
                      <a:pt x="324336" y="492189"/>
                      <a:pt x="233818" y="538070"/>
                      <a:pt x="160153" y="518237"/>
                    </a:cubicBezTo>
                    <a:lnTo>
                      <a:pt x="150602" y="514277"/>
                    </a:lnTo>
                    <a:lnTo>
                      <a:pt x="130492" y="488514"/>
                    </a:lnTo>
                    <a:cubicBezTo>
                      <a:pt x="96212" y="431770"/>
                      <a:pt x="98391" y="346521"/>
                      <a:pt x="142048" y="270902"/>
                    </a:cubicBezTo>
                    <a:cubicBezTo>
                      <a:pt x="185707" y="195283"/>
                      <a:pt x="258446" y="150772"/>
                      <a:pt x="324728" y="152087"/>
                    </a:cubicBezTo>
                    <a:close/>
                    <a:moveTo>
                      <a:pt x="313844" y="94381"/>
                    </a:moveTo>
                    <a:cubicBezTo>
                      <a:pt x="233179" y="92780"/>
                      <a:pt x="144655" y="146951"/>
                      <a:pt x="91522" y="238979"/>
                    </a:cubicBezTo>
                    <a:cubicBezTo>
                      <a:pt x="20679" y="361684"/>
                      <a:pt x="39580" y="505225"/>
                      <a:pt x="133740" y="559588"/>
                    </a:cubicBezTo>
                    <a:cubicBezTo>
                      <a:pt x="227899" y="613951"/>
                      <a:pt x="361661" y="558550"/>
                      <a:pt x="432504" y="435845"/>
                    </a:cubicBezTo>
                    <a:cubicBezTo>
                      <a:pt x="503348" y="313141"/>
                      <a:pt x="484446" y="169599"/>
                      <a:pt x="390287" y="115236"/>
                    </a:cubicBezTo>
                    <a:cubicBezTo>
                      <a:pt x="366747" y="101645"/>
                      <a:pt x="340732" y="94915"/>
                      <a:pt x="313844" y="94381"/>
                    </a:cubicBezTo>
                    <a:close/>
                    <a:moveTo>
                      <a:pt x="261888" y="0"/>
                    </a:moveTo>
                    <a:lnTo>
                      <a:pt x="333289" y="0"/>
                    </a:lnTo>
                    <a:lnTo>
                      <a:pt x="351352" y="58900"/>
                    </a:lnTo>
                    <a:lnTo>
                      <a:pt x="413087" y="75742"/>
                    </a:lnTo>
                    <a:cubicBezTo>
                      <a:pt x="523984" y="139768"/>
                      <a:pt x="546245" y="308824"/>
                      <a:pt x="462809" y="453340"/>
                    </a:cubicBezTo>
                    <a:lnTo>
                      <a:pt x="418836" y="508019"/>
                    </a:lnTo>
                    <a:lnTo>
                      <a:pt x="422315" y="507585"/>
                    </a:lnTo>
                    <a:cubicBezTo>
                      <a:pt x="390829" y="535389"/>
                      <a:pt x="382957" y="570074"/>
                      <a:pt x="398700" y="601318"/>
                    </a:cubicBezTo>
                    <a:lnTo>
                      <a:pt x="421428" y="629916"/>
                    </a:lnTo>
                    <a:lnTo>
                      <a:pt x="458525" y="658365"/>
                    </a:lnTo>
                    <a:cubicBezTo>
                      <a:pt x="539239" y="738886"/>
                      <a:pt x="547494" y="890320"/>
                      <a:pt x="471374" y="1022164"/>
                    </a:cubicBezTo>
                    <a:cubicBezTo>
                      <a:pt x="384380" y="1172843"/>
                      <a:pt x="220123" y="1240876"/>
                      <a:pt x="104496" y="1174119"/>
                    </a:cubicBezTo>
                    <a:cubicBezTo>
                      <a:pt x="-11130" y="1107362"/>
                      <a:pt x="-34341" y="931095"/>
                      <a:pt x="52654" y="780416"/>
                    </a:cubicBezTo>
                    <a:lnTo>
                      <a:pt x="101332" y="714913"/>
                    </a:lnTo>
                    <a:lnTo>
                      <a:pt x="99902" y="715134"/>
                    </a:lnTo>
                    <a:cubicBezTo>
                      <a:pt x="126437" y="686003"/>
                      <a:pt x="133071" y="649661"/>
                      <a:pt x="119803" y="616924"/>
                    </a:cubicBezTo>
                    <a:lnTo>
                      <a:pt x="105951" y="595253"/>
                    </a:lnTo>
                    <a:lnTo>
                      <a:pt x="73541" y="570398"/>
                    </a:lnTo>
                    <a:cubicBezTo>
                      <a:pt x="-3871" y="493172"/>
                      <a:pt x="-11789" y="347932"/>
                      <a:pt x="61217" y="221481"/>
                    </a:cubicBezTo>
                    <a:cubicBezTo>
                      <a:pt x="102935" y="149223"/>
                      <a:pt x="163178" y="96782"/>
                      <a:pt x="226854" y="70409"/>
                    </a:cubicBezTo>
                    <a:lnTo>
                      <a:pt x="241173" y="67546"/>
                    </a:lnTo>
                    <a:close/>
                  </a:path>
                </a:pathLst>
              </a:cu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1D5C4F78-BEBC-4E9C-943B-B9ED0E233A68}"/>
              </a:ext>
            </a:extLst>
          </p:cNvPr>
          <p:cNvGrpSpPr/>
          <p:nvPr/>
        </p:nvGrpSpPr>
        <p:grpSpPr>
          <a:xfrm>
            <a:off x="8317504" y="1711749"/>
            <a:ext cx="1239276" cy="1239276"/>
            <a:chOff x="9160840" y="2412480"/>
            <a:chExt cx="1411460" cy="1411460"/>
          </a:xfrm>
        </p:grpSpPr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171A4ADE-7BF9-40F5-8D80-A37A538396F9}"/>
                </a:ext>
              </a:extLst>
            </p:cNvPr>
            <p:cNvSpPr/>
            <p:nvPr/>
          </p:nvSpPr>
          <p:spPr bwMode="auto">
            <a:xfrm>
              <a:off x="9160840" y="2412480"/>
              <a:ext cx="1411460" cy="1411460"/>
            </a:xfrm>
            <a:prstGeom prst="roundRect">
              <a:avLst>
                <a:gd name="adj" fmla="val 9019"/>
              </a:avLst>
            </a:pr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A820FA0A-6FF8-4E3A-A46D-1C4C71A51280}"/>
                </a:ext>
              </a:extLst>
            </p:cNvPr>
            <p:cNvSpPr/>
            <p:nvPr/>
          </p:nvSpPr>
          <p:spPr bwMode="auto">
            <a:xfrm>
              <a:off x="9237985" y="2489625"/>
              <a:ext cx="1257170" cy="1257170"/>
            </a:xfrm>
            <a:prstGeom prst="roundRect">
              <a:avLst>
                <a:gd name="adj" fmla="val 485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3F2831B5-50BC-4FC2-8E61-B15477507AF5}"/>
                </a:ext>
              </a:extLst>
            </p:cNvPr>
            <p:cNvGrpSpPr/>
            <p:nvPr/>
          </p:nvGrpSpPr>
          <p:grpSpPr>
            <a:xfrm>
              <a:off x="9440172" y="2587925"/>
              <a:ext cx="881725" cy="1060891"/>
              <a:chOff x="9438654" y="2237706"/>
              <a:chExt cx="934692" cy="1124620"/>
            </a:xfrm>
            <a:solidFill>
              <a:srgbClr val="FFFFFF">
                <a:lumMod val="85000"/>
              </a:srgbClr>
            </a:solidFill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3BCE5C1-C4B6-48FC-ACB6-6ACBEFD189EF}"/>
                  </a:ext>
                </a:extLst>
              </p:cNvPr>
              <p:cNvSpPr/>
              <p:nvPr/>
            </p:nvSpPr>
            <p:spPr bwMode="auto">
              <a:xfrm>
                <a:off x="9438654" y="2246567"/>
                <a:ext cx="529220" cy="1115759"/>
              </a:xfrm>
              <a:custGeom>
                <a:avLst/>
                <a:gdLst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396683 w 529220"/>
                  <a:gd name="connsiteY2" fmla="*/ 443013 h 1115759"/>
                  <a:gd name="connsiteX3" fmla="*/ 400729 w 529220"/>
                  <a:gd name="connsiteY3" fmla="*/ 449644 h 1115759"/>
                  <a:gd name="connsiteX4" fmla="*/ 328317 w 529220"/>
                  <a:gd name="connsiteY4" fmla="*/ 509389 h 1115759"/>
                  <a:gd name="connsiteX5" fmla="*/ 77150 w 529220"/>
                  <a:gd name="connsiteY5" fmla="*/ 1115759 h 1115759"/>
                  <a:gd name="connsiteX6" fmla="*/ 0 w 529220"/>
                  <a:gd name="connsiteY6" fmla="*/ 1115759 h 1115759"/>
                  <a:gd name="connsiteX7" fmla="*/ 273763 w 529220"/>
                  <a:gd name="connsiteY7" fmla="*/ 454834 h 1115759"/>
                  <a:gd name="connsiteX8" fmla="*/ 345191 w 529220"/>
                  <a:gd name="connsiteY8" fmla="*/ 395901 h 1115759"/>
                  <a:gd name="connsiteX9" fmla="*/ 344506 w 529220"/>
                  <a:gd name="connsiteY9" fmla="*/ 394875 h 1115759"/>
                  <a:gd name="connsiteX10" fmla="*/ 415316 w 529220"/>
                  <a:gd name="connsiteY10" fmla="*/ 39261 h 1115759"/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394301 w 529220"/>
                  <a:gd name="connsiteY2" fmla="*/ 421582 h 1115759"/>
                  <a:gd name="connsiteX3" fmla="*/ 400729 w 529220"/>
                  <a:gd name="connsiteY3" fmla="*/ 449644 h 1115759"/>
                  <a:gd name="connsiteX4" fmla="*/ 328317 w 529220"/>
                  <a:gd name="connsiteY4" fmla="*/ 509389 h 1115759"/>
                  <a:gd name="connsiteX5" fmla="*/ 77150 w 529220"/>
                  <a:gd name="connsiteY5" fmla="*/ 1115759 h 1115759"/>
                  <a:gd name="connsiteX6" fmla="*/ 0 w 529220"/>
                  <a:gd name="connsiteY6" fmla="*/ 1115759 h 1115759"/>
                  <a:gd name="connsiteX7" fmla="*/ 273763 w 529220"/>
                  <a:gd name="connsiteY7" fmla="*/ 454834 h 1115759"/>
                  <a:gd name="connsiteX8" fmla="*/ 345191 w 529220"/>
                  <a:gd name="connsiteY8" fmla="*/ 395901 h 1115759"/>
                  <a:gd name="connsiteX9" fmla="*/ 344506 w 529220"/>
                  <a:gd name="connsiteY9" fmla="*/ 394875 h 1115759"/>
                  <a:gd name="connsiteX10" fmla="*/ 415316 w 529220"/>
                  <a:gd name="connsiteY10" fmla="*/ 39261 h 1115759"/>
                  <a:gd name="connsiteX11" fmla="*/ 474099 w 529220"/>
                  <a:gd name="connsiteY11" fmla="*/ 0 h 1115759"/>
                  <a:gd name="connsiteX0" fmla="*/ 474099 w 529220"/>
                  <a:gd name="connsiteY0" fmla="*/ 0 h 1115759"/>
                  <a:gd name="connsiteX1" fmla="*/ 434893 w 529220"/>
                  <a:gd name="connsiteY1" fmla="*/ 411522 h 1115759"/>
                  <a:gd name="connsiteX2" fmla="*/ 400729 w 529220"/>
                  <a:gd name="connsiteY2" fmla="*/ 449644 h 1115759"/>
                  <a:gd name="connsiteX3" fmla="*/ 328317 w 529220"/>
                  <a:gd name="connsiteY3" fmla="*/ 509389 h 1115759"/>
                  <a:gd name="connsiteX4" fmla="*/ 77150 w 529220"/>
                  <a:gd name="connsiteY4" fmla="*/ 1115759 h 1115759"/>
                  <a:gd name="connsiteX5" fmla="*/ 0 w 529220"/>
                  <a:gd name="connsiteY5" fmla="*/ 1115759 h 1115759"/>
                  <a:gd name="connsiteX6" fmla="*/ 273763 w 529220"/>
                  <a:gd name="connsiteY6" fmla="*/ 454834 h 1115759"/>
                  <a:gd name="connsiteX7" fmla="*/ 345191 w 529220"/>
                  <a:gd name="connsiteY7" fmla="*/ 395901 h 1115759"/>
                  <a:gd name="connsiteX8" fmla="*/ 344506 w 529220"/>
                  <a:gd name="connsiteY8" fmla="*/ 394875 h 1115759"/>
                  <a:gd name="connsiteX9" fmla="*/ 415316 w 529220"/>
                  <a:gd name="connsiteY9" fmla="*/ 39261 h 1115759"/>
                  <a:gd name="connsiteX10" fmla="*/ 474099 w 529220"/>
                  <a:gd name="connsiteY10" fmla="*/ 0 h 111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9220" h="1115759">
                    <a:moveTo>
                      <a:pt x="474099" y="0"/>
                    </a:moveTo>
                    <a:cubicBezTo>
                      <a:pt x="561887" y="131441"/>
                      <a:pt x="541896" y="303378"/>
                      <a:pt x="434893" y="411522"/>
                    </a:cubicBezTo>
                    <a:lnTo>
                      <a:pt x="400729" y="449644"/>
                    </a:lnTo>
                    <a:lnTo>
                      <a:pt x="328317" y="509389"/>
                    </a:lnTo>
                    <a:cubicBezTo>
                      <a:pt x="173133" y="664573"/>
                      <a:pt x="77150" y="878957"/>
                      <a:pt x="77150" y="1115759"/>
                    </a:cubicBezTo>
                    <a:lnTo>
                      <a:pt x="0" y="1115759"/>
                    </a:lnTo>
                    <a:cubicBezTo>
                      <a:pt x="0" y="857652"/>
                      <a:pt x="104620" y="623979"/>
                      <a:pt x="273763" y="454834"/>
                    </a:cubicBezTo>
                    <a:lnTo>
                      <a:pt x="345191" y="395901"/>
                    </a:lnTo>
                    <a:lnTo>
                      <a:pt x="344506" y="394875"/>
                    </a:lnTo>
                    <a:cubicBezTo>
                      <a:pt x="462260" y="316228"/>
                      <a:pt x="493963" y="157016"/>
                      <a:pt x="415316" y="39261"/>
                    </a:cubicBezTo>
                    <a:lnTo>
                      <a:pt x="474099" y="0"/>
                    </a:ln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197015E-A797-4EDA-8775-F7A549F7BC46}"/>
                  </a:ext>
                </a:extLst>
              </p:cNvPr>
              <p:cNvSpPr/>
              <p:nvPr/>
            </p:nvSpPr>
            <p:spPr bwMode="auto">
              <a:xfrm>
                <a:off x="9515805" y="2237706"/>
                <a:ext cx="667802" cy="1124617"/>
              </a:xfrm>
              <a:custGeom>
                <a:avLst/>
                <a:gdLst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77307 w 667802"/>
                  <a:gd name="connsiteY2" fmla="*/ 441988 h 1124617"/>
                  <a:gd name="connsiteX3" fmla="*/ 478410 w 667802"/>
                  <a:gd name="connsiteY3" fmla="*/ 444876 h 1124617"/>
                  <a:gd name="connsiteX4" fmla="*/ 420433 w 667802"/>
                  <a:gd name="connsiteY4" fmla="*/ 476345 h 1124617"/>
                  <a:gd name="connsiteX5" fmla="*/ 75749 w 667802"/>
                  <a:gd name="connsiteY5" fmla="*/ 1124617 h 1124617"/>
                  <a:gd name="connsiteX6" fmla="*/ 0 w 667802"/>
                  <a:gd name="connsiteY6" fmla="*/ 1124617 h 1124617"/>
                  <a:gd name="connsiteX7" fmla="*/ 378081 w 667802"/>
                  <a:gd name="connsiteY7" fmla="*/ 413533 h 1124617"/>
                  <a:gd name="connsiteX8" fmla="*/ 438075 w 667802"/>
                  <a:gd name="connsiteY8" fmla="*/ 380969 h 1124617"/>
                  <a:gd name="connsiteX9" fmla="*/ 437942 w 667802"/>
                  <a:gd name="connsiteY9" fmla="*/ 380673 h 1124617"/>
                  <a:gd name="connsiteX10" fmla="*/ 571291 w 667802"/>
                  <a:gd name="connsiteY10" fmla="*/ 29964 h 1124617"/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77307 w 667802"/>
                  <a:gd name="connsiteY2" fmla="*/ 441988 h 1124617"/>
                  <a:gd name="connsiteX3" fmla="*/ 420433 w 667802"/>
                  <a:gd name="connsiteY3" fmla="*/ 476345 h 1124617"/>
                  <a:gd name="connsiteX4" fmla="*/ 75749 w 667802"/>
                  <a:gd name="connsiteY4" fmla="*/ 1124617 h 1124617"/>
                  <a:gd name="connsiteX5" fmla="*/ 0 w 667802"/>
                  <a:gd name="connsiteY5" fmla="*/ 1124617 h 1124617"/>
                  <a:gd name="connsiteX6" fmla="*/ 378081 w 667802"/>
                  <a:gd name="connsiteY6" fmla="*/ 413533 h 1124617"/>
                  <a:gd name="connsiteX7" fmla="*/ 438075 w 667802"/>
                  <a:gd name="connsiteY7" fmla="*/ 380969 h 1124617"/>
                  <a:gd name="connsiteX8" fmla="*/ 437942 w 667802"/>
                  <a:gd name="connsiteY8" fmla="*/ 380673 h 1124617"/>
                  <a:gd name="connsiteX9" fmla="*/ 571291 w 667802"/>
                  <a:gd name="connsiteY9" fmla="*/ 29964 h 1124617"/>
                  <a:gd name="connsiteX10" fmla="*/ 638019 w 667802"/>
                  <a:gd name="connsiteY10" fmla="*/ 0 h 1124617"/>
                  <a:gd name="connsiteX0" fmla="*/ 638019 w 667802"/>
                  <a:gd name="connsiteY0" fmla="*/ 0 h 1124617"/>
                  <a:gd name="connsiteX1" fmla="*/ 527314 w 667802"/>
                  <a:gd name="connsiteY1" fmla="*/ 413188 h 1124617"/>
                  <a:gd name="connsiteX2" fmla="*/ 420433 w 667802"/>
                  <a:gd name="connsiteY2" fmla="*/ 476345 h 1124617"/>
                  <a:gd name="connsiteX3" fmla="*/ 75749 w 667802"/>
                  <a:gd name="connsiteY3" fmla="*/ 1124617 h 1124617"/>
                  <a:gd name="connsiteX4" fmla="*/ 0 w 667802"/>
                  <a:gd name="connsiteY4" fmla="*/ 1124617 h 1124617"/>
                  <a:gd name="connsiteX5" fmla="*/ 378081 w 667802"/>
                  <a:gd name="connsiteY5" fmla="*/ 413533 h 1124617"/>
                  <a:gd name="connsiteX6" fmla="*/ 438075 w 667802"/>
                  <a:gd name="connsiteY6" fmla="*/ 380969 h 1124617"/>
                  <a:gd name="connsiteX7" fmla="*/ 437942 w 667802"/>
                  <a:gd name="connsiteY7" fmla="*/ 380673 h 1124617"/>
                  <a:gd name="connsiteX8" fmla="*/ 571291 w 667802"/>
                  <a:gd name="connsiteY8" fmla="*/ 29964 h 1124617"/>
                  <a:gd name="connsiteX9" fmla="*/ 638019 w 667802"/>
                  <a:gd name="connsiteY9" fmla="*/ 0 h 112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7802" h="1124617">
                    <a:moveTo>
                      <a:pt x="638019" y="0"/>
                    </a:moveTo>
                    <a:cubicBezTo>
                      <a:pt x="705019" y="149206"/>
                      <a:pt x="655081" y="321219"/>
                      <a:pt x="527314" y="413188"/>
                    </a:cubicBezTo>
                    <a:lnTo>
                      <a:pt x="420433" y="476345"/>
                    </a:lnTo>
                    <a:cubicBezTo>
                      <a:pt x="212476" y="616838"/>
                      <a:pt x="75749" y="854761"/>
                      <a:pt x="75749" y="1124617"/>
                    </a:cubicBezTo>
                    <a:lnTo>
                      <a:pt x="0" y="1124617"/>
                    </a:lnTo>
                    <a:cubicBezTo>
                      <a:pt x="0" y="828614"/>
                      <a:pt x="149974" y="567639"/>
                      <a:pt x="378081" y="413533"/>
                    </a:cubicBezTo>
                    <a:lnTo>
                      <a:pt x="438075" y="380969"/>
                    </a:lnTo>
                    <a:cubicBezTo>
                      <a:pt x="438031" y="380870"/>
                      <a:pt x="437986" y="380772"/>
                      <a:pt x="437942" y="380673"/>
                    </a:cubicBezTo>
                    <a:cubicBezTo>
                      <a:pt x="571612" y="320650"/>
                      <a:pt x="631314" y="163634"/>
                      <a:pt x="571291" y="29964"/>
                    </a:cubicBezTo>
                    <a:lnTo>
                      <a:pt x="638019" y="0"/>
                    </a:ln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952D7F39-9058-4297-B7C7-7749F1400725}"/>
                  </a:ext>
                </a:extLst>
              </p:cNvPr>
              <p:cNvSpPr/>
              <p:nvPr/>
            </p:nvSpPr>
            <p:spPr bwMode="auto">
              <a:xfrm>
                <a:off x="9591554" y="2580534"/>
                <a:ext cx="781790" cy="781790"/>
              </a:xfrm>
              <a:custGeom>
                <a:avLst/>
                <a:gdLst>
                  <a:gd name="connsiteX0" fmla="*/ 343908 w 343908"/>
                  <a:gd name="connsiteY0" fmla="*/ 0 h 343908"/>
                  <a:gd name="connsiteX1" fmla="*/ 343908 w 343908"/>
                  <a:gd name="connsiteY1" fmla="*/ 32369 h 343908"/>
                  <a:gd name="connsiteX2" fmla="*/ 32369 w 343908"/>
                  <a:gd name="connsiteY2" fmla="*/ 343908 h 343908"/>
                  <a:gd name="connsiteX3" fmla="*/ 0 w 343908"/>
                  <a:gd name="connsiteY3" fmla="*/ 343908 h 343908"/>
                  <a:gd name="connsiteX4" fmla="*/ 343908 w 343908"/>
                  <a:gd name="connsiteY4" fmla="*/ 0 h 343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908" h="343908">
                    <a:moveTo>
                      <a:pt x="343908" y="0"/>
                    </a:moveTo>
                    <a:lnTo>
                      <a:pt x="343908" y="32369"/>
                    </a:lnTo>
                    <a:cubicBezTo>
                      <a:pt x="171850" y="32369"/>
                      <a:pt x="32369" y="171850"/>
                      <a:pt x="32369" y="343908"/>
                    </a:cubicBezTo>
                    <a:lnTo>
                      <a:pt x="0" y="343908"/>
                    </a:lnTo>
                    <a:cubicBezTo>
                      <a:pt x="0" y="153973"/>
                      <a:pt x="153973" y="0"/>
                      <a:pt x="343908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B2EDBEA1-00FC-484D-B1A2-6FC254F2AA77}"/>
                  </a:ext>
                </a:extLst>
              </p:cNvPr>
              <p:cNvSpPr/>
              <p:nvPr/>
            </p:nvSpPr>
            <p:spPr bwMode="auto">
              <a:xfrm>
                <a:off x="9749395" y="2738375"/>
                <a:ext cx="623951" cy="623951"/>
              </a:xfrm>
              <a:custGeom>
                <a:avLst/>
                <a:gdLst>
                  <a:gd name="connsiteX0" fmla="*/ 274475 w 274475"/>
                  <a:gd name="connsiteY0" fmla="*/ 0 h 274475"/>
                  <a:gd name="connsiteX1" fmla="*/ 274475 w 274475"/>
                  <a:gd name="connsiteY1" fmla="*/ 32964 h 274475"/>
                  <a:gd name="connsiteX2" fmla="*/ 32964 w 274475"/>
                  <a:gd name="connsiteY2" fmla="*/ 274475 h 274475"/>
                  <a:gd name="connsiteX3" fmla="*/ 0 w 274475"/>
                  <a:gd name="connsiteY3" fmla="*/ 274475 h 274475"/>
                  <a:gd name="connsiteX4" fmla="*/ 274475 w 274475"/>
                  <a:gd name="connsiteY4" fmla="*/ 0 h 27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475" h="274475">
                    <a:moveTo>
                      <a:pt x="274475" y="0"/>
                    </a:moveTo>
                    <a:lnTo>
                      <a:pt x="274475" y="32964"/>
                    </a:lnTo>
                    <a:cubicBezTo>
                      <a:pt x="141092" y="32964"/>
                      <a:pt x="32964" y="141092"/>
                      <a:pt x="32964" y="274475"/>
                    </a:cubicBezTo>
                    <a:lnTo>
                      <a:pt x="0" y="274475"/>
                    </a:lnTo>
                    <a:cubicBezTo>
                      <a:pt x="0" y="122887"/>
                      <a:pt x="122887" y="0"/>
                      <a:pt x="274475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B938A08-2C36-4484-9D7C-F749322FC924}"/>
                  </a:ext>
                </a:extLst>
              </p:cNvPr>
              <p:cNvSpPr/>
              <p:nvPr/>
            </p:nvSpPr>
            <p:spPr bwMode="auto">
              <a:xfrm>
                <a:off x="9900107" y="2889087"/>
                <a:ext cx="473239" cy="473239"/>
              </a:xfrm>
              <a:custGeom>
                <a:avLst/>
                <a:gdLst>
                  <a:gd name="connsiteX0" fmla="*/ 208177 w 208177"/>
                  <a:gd name="connsiteY0" fmla="*/ 0 h 208177"/>
                  <a:gd name="connsiteX1" fmla="*/ 208177 w 208177"/>
                  <a:gd name="connsiteY1" fmla="*/ 34653 h 208177"/>
                  <a:gd name="connsiteX2" fmla="*/ 34653 w 208177"/>
                  <a:gd name="connsiteY2" fmla="*/ 208177 h 208177"/>
                  <a:gd name="connsiteX3" fmla="*/ 0 w 208177"/>
                  <a:gd name="connsiteY3" fmla="*/ 208177 h 208177"/>
                  <a:gd name="connsiteX4" fmla="*/ 208177 w 208177"/>
                  <a:gd name="connsiteY4" fmla="*/ 0 h 20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177" h="208177">
                    <a:moveTo>
                      <a:pt x="208177" y="0"/>
                    </a:moveTo>
                    <a:lnTo>
                      <a:pt x="208177" y="34653"/>
                    </a:lnTo>
                    <a:cubicBezTo>
                      <a:pt x="112342" y="34653"/>
                      <a:pt x="34653" y="112342"/>
                      <a:pt x="34653" y="208177"/>
                    </a:cubicBezTo>
                    <a:lnTo>
                      <a:pt x="0" y="208177"/>
                    </a:lnTo>
                    <a:cubicBezTo>
                      <a:pt x="0" y="93204"/>
                      <a:pt x="93204" y="0"/>
                      <a:pt x="208177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C9BCAE9-831E-4319-90E9-9ACBC0420A17}"/>
                  </a:ext>
                </a:extLst>
              </p:cNvPr>
              <p:cNvSpPr/>
              <p:nvPr/>
            </p:nvSpPr>
            <p:spPr bwMode="auto">
              <a:xfrm>
                <a:off x="10046264" y="3035243"/>
                <a:ext cx="327082" cy="327083"/>
              </a:xfrm>
              <a:custGeom>
                <a:avLst/>
                <a:gdLst>
                  <a:gd name="connsiteX0" fmla="*/ 143883 w 143883"/>
                  <a:gd name="connsiteY0" fmla="*/ 0 h 143883"/>
                  <a:gd name="connsiteX1" fmla="*/ 143883 w 143883"/>
                  <a:gd name="connsiteY1" fmla="*/ 31096 h 143883"/>
                  <a:gd name="connsiteX2" fmla="*/ 31096 w 143883"/>
                  <a:gd name="connsiteY2" fmla="*/ 143883 h 143883"/>
                  <a:gd name="connsiteX3" fmla="*/ 0 w 143883"/>
                  <a:gd name="connsiteY3" fmla="*/ 143883 h 143883"/>
                  <a:gd name="connsiteX4" fmla="*/ 143883 w 143883"/>
                  <a:gd name="connsiteY4" fmla="*/ 0 h 143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83" h="143883">
                    <a:moveTo>
                      <a:pt x="143883" y="0"/>
                    </a:moveTo>
                    <a:lnTo>
                      <a:pt x="143883" y="31096"/>
                    </a:lnTo>
                    <a:cubicBezTo>
                      <a:pt x="81592" y="31096"/>
                      <a:pt x="31096" y="81592"/>
                      <a:pt x="31096" y="143883"/>
                    </a:cubicBezTo>
                    <a:lnTo>
                      <a:pt x="0" y="143883"/>
                    </a:lnTo>
                    <a:cubicBezTo>
                      <a:pt x="0" y="64419"/>
                      <a:pt x="64419" y="0"/>
                      <a:pt x="143883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EE5A68E-BF3F-4AE1-9CA1-2922B059A75B}"/>
                  </a:ext>
                </a:extLst>
              </p:cNvPr>
              <p:cNvSpPr/>
              <p:nvPr/>
            </p:nvSpPr>
            <p:spPr bwMode="auto">
              <a:xfrm>
                <a:off x="9665139" y="2654119"/>
                <a:ext cx="708207" cy="708207"/>
              </a:xfrm>
              <a:custGeom>
                <a:avLst/>
                <a:gdLst>
                  <a:gd name="connsiteX0" fmla="*/ 311539 w 311539"/>
                  <a:gd name="connsiteY0" fmla="*/ 0 h 311539"/>
                  <a:gd name="connsiteX1" fmla="*/ 311539 w 311539"/>
                  <a:gd name="connsiteY1" fmla="*/ 37064 h 311539"/>
                  <a:gd name="connsiteX2" fmla="*/ 37064 w 311539"/>
                  <a:gd name="connsiteY2" fmla="*/ 311539 h 311539"/>
                  <a:gd name="connsiteX3" fmla="*/ 0 w 311539"/>
                  <a:gd name="connsiteY3" fmla="*/ 311539 h 311539"/>
                  <a:gd name="connsiteX4" fmla="*/ 311539 w 311539"/>
                  <a:gd name="connsiteY4" fmla="*/ 0 h 311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539" h="311539">
                    <a:moveTo>
                      <a:pt x="311539" y="0"/>
                    </a:moveTo>
                    <a:lnTo>
                      <a:pt x="311539" y="37064"/>
                    </a:lnTo>
                    <a:cubicBezTo>
                      <a:pt x="159951" y="37064"/>
                      <a:pt x="37064" y="159951"/>
                      <a:pt x="37064" y="311539"/>
                    </a:cubicBezTo>
                    <a:lnTo>
                      <a:pt x="0" y="311539"/>
                    </a:lnTo>
                    <a:cubicBezTo>
                      <a:pt x="0" y="139481"/>
                      <a:pt x="139481" y="0"/>
                      <a:pt x="311539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278F5860-0889-496E-AE65-10B07C00F8BC}"/>
                  </a:ext>
                </a:extLst>
              </p:cNvPr>
              <p:cNvSpPr/>
              <p:nvPr/>
            </p:nvSpPr>
            <p:spPr bwMode="auto">
              <a:xfrm>
                <a:off x="9824330" y="2813310"/>
                <a:ext cx="549016" cy="549016"/>
              </a:xfrm>
              <a:custGeom>
                <a:avLst/>
                <a:gdLst>
                  <a:gd name="connsiteX0" fmla="*/ 241511 w 241511"/>
                  <a:gd name="connsiteY0" fmla="*/ 0 h 241511"/>
                  <a:gd name="connsiteX1" fmla="*/ 241511 w 241511"/>
                  <a:gd name="connsiteY1" fmla="*/ 33334 h 241511"/>
                  <a:gd name="connsiteX2" fmla="*/ 33334 w 241511"/>
                  <a:gd name="connsiteY2" fmla="*/ 241511 h 241511"/>
                  <a:gd name="connsiteX3" fmla="*/ 0 w 241511"/>
                  <a:gd name="connsiteY3" fmla="*/ 241511 h 241511"/>
                  <a:gd name="connsiteX4" fmla="*/ 241511 w 241511"/>
                  <a:gd name="connsiteY4" fmla="*/ 0 h 241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11" h="241511">
                    <a:moveTo>
                      <a:pt x="241511" y="0"/>
                    </a:moveTo>
                    <a:lnTo>
                      <a:pt x="241511" y="33334"/>
                    </a:lnTo>
                    <a:cubicBezTo>
                      <a:pt x="126538" y="33334"/>
                      <a:pt x="33334" y="126538"/>
                      <a:pt x="33334" y="241511"/>
                    </a:cubicBezTo>
                    <a:lnTo>
                      <a:pt x="0" y="241511"/>
                    </a:lnTo>
                    <a:cubicBezTo>
                      <a:pt x="0" y="108128"/>
                      <a:pt x="108128" y="0"/>
                      <a:pt x="241511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13F58312-817E-4D3E-A16A-6EAF3BD9B5F3}"/>
                  </a:ext>
                </a:extLst>
              </p:cNvPr>
              <p:cNvSpPr/>
              <p:nvPr/>
            </p:nvSpPr>
            <p:spPr bwMode="auto">
              <a:xfrm>
                <a:off x="9978880" y="2967860"/>
                <a:ext cx="394464" cy="394464"/>
              </a:xfrm>
              <a:custGeom>
                <a:avLst/>
                <a:gdLst>
                  <a:gd name="connsiteX0" fmla="*/ 173524 w 173524"/>
                  <a:gd name="connsiteY0" fmla="*/ 0 h 173524"/>
                  <a:gd name="connsiteX1" fmla="*/ 173524 w 173524"/>
                  <a:gd name="connsiteY1" fmla="*/ 29641 h 173524"/>
                  <a:gd name="connsiteX2" fmla="*/ 29641 w 173524"/>
                  <a:gd name="connsiteY2" fmla="*/ 173524 h 173524"/>
                  <a:gd name="connsiteX3" fmla="*/ 0 w 173524"/>
                  <a:gd name="connsiteY3" fmla="*/ 173524 h 173524"/>
                  <a:gd name="connsiteX4" fmla="*/ 173524 w 173524"/>
                  <a:gd name="connsiteY4" fmla="*/ 0 h 17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524" h="173524">
                    <a:moveTo>
                      <a:pt x="173524" y="0"/>
                    </a:moveTo>
                    <a:lnTo>
                      <a:pt x="173524" y="29641"/>
                    </a:lnTo>
                    <a:cubicBezTo>
                      <a:pt x="94060" y="29641"/>
                      <a:pt x="29641" y="94060"/>
                      <a:pt x="29641" y="173524"/>
                    </a:cubicBezTo>
                    <a:lnTo>
                      <a:pt x="0" y="173524"/>
                    </a:lnTo>
                    <a:cubicBezTo>
                      <a:pt x="0" y="77689"/>
                      <a:pt x="77689" y="0"/>
                      <a:pt x="173524" y="0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7C04AABB-A2F4-419D-999D-E661ABDD27DD}"/>
              </a:ext>
            </a:extLst>
          </p:cNvPr>
          <p:cNvSpPr txBox="1"/>
          <p:nvPr/>
        </p:nvSpPr>
        <p:spPr>
          <a:xfrm>
            <a:off x="2103370" y="296216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乳</a:t>
            </a: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91DCBB85-F378-4468-9E08-55DB4AE3960A}"/>
              </a:ext>
            </a:extLst>
          </p:cNvPr>
          <p:cNvSpPr txBox="1"/>
          <p:nvPr/>
        </p:nvSpPr>
        <p:spPr>
          <a:xfrm>
            <a:off x="8475237" y="29621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そば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3BAB88F0-4749-4E8C-818D-6962582C8CB3}"/>
              </a:ext>
            </a:extLst>
          </p:cNvPr>
          <p:cNvSpPr txBox="1"/>
          <p:nvPr/>
        </p:nvSpPr>
        <p:spPr>
          <a:xfrm>
            <a:off x="789651" y="296216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卵</a:t>
            </a: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257C0392-511E-4286-ACAC-E303BD06F43D}"/>
              </a:ext>
            </a:extLst>
          </p:cNvPr>
          <p:cNvSpPr txBox="1"/>
          <p:nvPr/>
        </p:nvSpPr>
        <p:spPr>
          <a:xfrm>
            <a:off x="7044112" y="2962160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落花生</a:t>
            </a: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572C3A34-7376-42F5-BE01-70D0A057F0A0}"/>
              </a:ext>
            </a:extLst>
          </p:cNvPr>
          <p:cNvSpPr txBox="1"/>
          <p:nvPr/>
        </p:nvSpPr>
        <p:spPr>
          <a:xfrm>
            <a:off x="4551271" y="29621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えび</a:t>
            </a: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9B1A5DC0-B582-40C4-9333-74040C74D43F}"/>
              </a:ext>
            </a:extLst>
          </p:cNvPr>
          <p:cNvSpPr txBox="1"/>
          <p:nvPr/>
        </p:nvSpPr>
        <p:spPr>
          <a:xfrm>
            <a:off x="3217580" y="29621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小麦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C71A4983-D027-4971-988A-249A04705537}"/>
              </a:ext>
            </a:extLst>
          </p:cNvPr>
          <p:cNvSpPr txBox="1"/>
          <p:nvPr/>
        </p:nvSpPr>
        <p:spPr>
          <a:xfrm>
            <a:off x="5864991" y="29621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かに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E09646C9-64E0-4564-8DB1-BADF971722A5}"/>
              </a:ext>
            </a:extLst>
          </p:cNvPr>
          <p:cNvSpPr txBox="1"/>
          <p:nvPr/>
        </p:nvSpPr>
        <p:spPr>
          <a:xfrm>
            <a:off x="276046" y="232912"/>
            <a:ext cx="5299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表示義務特定原材料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22</Words>
  <Application>Microsoft Office PowerPoint</Application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pptxi70_表示義務特定原材料7品目のイラスト</dc:title>
  <dc:subject>pptxi70_表示義務特定原材料7品目のイラスト</dc:subject>
  <dc:creator>でじけろお</dc:creator>
  <cp:revision>1</cp:revision>
  <dcterms:created xsi:type="dcterms:W3CDTF">2018-05-20T00:31:01Z</dcterms:created>
  <dcterms:modified xsi:type="dcterms:W3CDTF">2022-02-02T14:41:25Z</dcterms:modified>
  <cp:version>1</cp:version>
</cp:coreProperties>
</file>